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6" r:id="rId2"/>
    <p:sldId id="263" r:id="rId3"/>
    <p:sldId id="286" r:id="rId4"/>
    <p:sldId id="287" r:id="rId5"/>
    <p:sldId id="300" r:id="rId6"/>
    <p:sldId id="289" r:id="rId7"/>
    <p:sldId id="301" r:id="rId8"/>
    <p:sldId id="338" r:id="rId9"/>
    <p:sldId id="325" r:id="rId10"/>
    <p:sldId id="328" r:id="rId11"/>
    <p:sldId id="307" r:id="rId12"/>
    <p:sldId id="279" r:id="rId13"/>
    <p:sldId id="273" r:id="rId14"/>
    <p:sldId id="337" r:id="rId15"/>
    <p:sldId id="302" r:id="rId16"/>
    <p:sldId id="324" r:id="rId17"/>
    <p:sldId id="335" r:id="rId18"/>
    <p:sldId id="308" r:id="rId19"/>
    <p:sldId id="280" r:id="rId20"/>
    <p:sldId id="311" r:id="rId21"/>
    <p:sldId id="320" r:id="rId22"/>
    <p:sldId id="262" r:id="rId23"/>
    <p:sldId id="333" r:id="rId24"/>
    <p:sldId id="3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1D32"/>
    <a:srgbClr val="982E4F"/>
    <a:srgbClr val="562B00"/>
    <a:srgbClr val="774F27"/>
    <a:srgbClr val="683400"/>
    <a:srgbClr val="F2F2F2"/>
    <a:srgbClr val="996633"/>
    <a:srgbClr val="82445A"/>
    <a:srgbClr val="582808"/>
    <a:srgbClr val="155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9BE9A-11DE-46AC-AFAA-6689F185BD28}" v="94" dt="2022-09-20T03:28:23.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806" autoAdjust="0"/>
    <p:restoredTop sz="80508" autoAdjust="0"/>
  </p:normalViewPr>
  <p:slideViewPr>
    <p:cSldViewPr snapToGrid="0">
      <p:cViewPr>
        <p:scale>
          <a:sx n="60" d="100"/>
          <a:sy n="60" d="100"/>
        </p:scale>
        <p:origin x="2160" y="714"/>
      </p:cViewPr>
      <p:guideLst/>
    </p:cSldViewPr>
  </p:slideViewPr>
  <p:notesTextViewPr>
    <p:cViewPr>
      <p:scale>
        <a:sx n="3" d="2"/>
        <a:sy n="3" d="2"/>
      </p:scale>
      <p:origin x="0" y="0"/>
    </p:cViewPr>
  </p:notesTextViewPr>
  <p:sorterViewPr>
    <p:cViewPr>
      <p:scale>
        <a:sx n="100" d="100"/>
        <a:sy n="100" d="100"/>
      </p:scale>
      <p:origin x="0" y="-2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Neil, Sister Betty Ann" userId="53ae1e73-6267-4361-954e-03eb41dcf2b2" providerId="ADAL" clId="{57B9BE9A-11DE-46AC-AFAA-6689F185BD28}"/>
    <pc:docChg chg="undo custSel addSld delSld modSld sldOrd delMainMaster modMainMaster">
      <pc:chgData name="McNeil, Sister Betty Ann" userId="53ae1e73-6267-4361-954e-03eb41dcf2b2" providerId="ADAL" clId="{57B9BE9A-11DE-46AC-AFAA-6689F185BD28}" dt="2022-09-21T02:01:32.980" v="4827"/>
      <pc:docMkLst>
        <pc:docMk/>
      </pc:docMkLst>
      <pc:sldChg chg="modSp del mod setBg">
        <pc:chgData name="McNeil, Sister Betty Ann" userId="53ae1e73-6267-4361-954e-03eb41dcf2b2" providerId="ADAL" clId="{57B9BE9A-11DE-46AC-AFAA-6689F185BD28}" dt="2022-09-20T02:38:53.639" v="43" actId="47"/>
        <pc:sldMkLst>
          <pc:docMk/>
          <pc:sldMk cId="660280447" sldId="256"/>
        </pc:sldMkLst>
        <pc:spChg chg="mod">
          <ac:chgData name="McNeil, Sister Betty Ann" userId="53ae1e73-6267-4361-954e-03eb41dcf2b2" providerId="ADAL" clId="{57B9BE9A-11DE-46AC-AFAA-6689F185BD28}" dt="2022-09-20T02:28:04.083" v="11" actId="1076"/>
          <ac:spMkLst>
            <pc:docMk/>
            <pc:sldMk cId="660280447" sldId="256"/>
            <ac:spMk id="2" creationId="{A9F5E4D9-252B-F53A-4072-BB1317B6F867}"/>
          </ac:spMkLst>
        </pc:spChg>
      </pc:sldChg>
      <pc:sldChg chg="add del ord">
        <pc:chgData name="McNeil, Sister Betty Ann" userId="53ae1e73-6267-4361-954e-03eb41dcf2b2" providerId="ADAL" clId="{57B9BE9A-11DE-46AC-AFAA-6689F185BD28}" dt="2022-09-20T22:59:05.378" v="4038" actId="47"/>
        <pc:sldMkLst>
          <pc:docMk/>
          <pc:sldMk cId="2954479377" sldId="257"/>
        </pc:sldMkLst>
      </pc:sldChg>
      <pc:sldChg chg="del">
        <pc:chgData name="McNeil, Sister Betty Ann" userId="53ae1e73-6267-4361-954e-03eb41dcf2b2" providerId="ADAL" clId="{57B9BE9A-11DE-46AC-AFAA-6689F185BD28}" dt="2022-09-20T02:51:32.609" v="85" actId="2696"/>
        <pc:sldMkLst>
          <pc:docMk/>
          <pc:sldMk cId="4127190193" sldId="257"/>
        </pc:sldMkLst>
      </pc:sldChg>
      <pc:sldChg chg="del">
        <pc:chgData name="McNeil, Sister Betty Ann" userId="53ae1e73-6267-4361-954e-03eb41dcf2b2" providerId="ADAL" clId="{57B9BE9A-11DE-46AC-AFAA-6689F185BD28}" dt="2022-09-20T22:59:06.468" v="4041" actId="47"/>
        <pc:sldMkLst>
          <pc:docMk/>
          <pc:sldMk cId="641307765" sldId="258"/>
        </pc:sldMkLst>
      </pc:sldChg>
      <pc:sldChg chg="del">
        <pc:chgData name="McNeil, Sister Betty Ann" userId="53ae1e73-6267-4361-954e-03eb41dcf2b2" providerId="ADAL" clId="{57B9BE9A-11DE-46AC-AFAA-6689F185BD28}" dt="2022-09-20T22:59:06.902" v="4042" actId="47"/>
        <pc:sldMkLst>
          <pc:docMk/>
          <pc:sldMk cId="2613221707" sldId="259"/>
        </pc:sldMkLst>
      </pc:sldChg>
      <pc:sldChg chg="addSp delSp modSp del mod setBg">
        <pc:chgData name="McNeil, Sister Betty Ann" userId="53ae1e73-6267-4361-954e-03eb41dcf2b2" providerId="ADAL" clId="{57B9BE9A-11DE-46AC-AFAA-6689F185BD28}" dt="2022-09-21T00:39:46.087" v="4596" actId="47"/>
        <pc:sldMkLst>
          <pc:docMk/>
          <pc:sldMk cId="1666458797" sldId="260"/>
        </pc:sldMkLst>
        <pc:spChg chg="add del mod">
          <ac:chgData name="McNeil, Sister Betty Ann" userId="53ae1e73-6267-4361-954e-03eb41dcf2b2" providerId="ADAL" clId="{57B9BE9A-11DE-46AC-AFAA-6689F185BD28}" dt="2022-09-20T23:04:17.474" v="4067" actId="767"/>
          <ac:spMkLst>
            <pc:docMk/>
            <pc:sldMk cId="1666458797" sldId="260"/>
            <ac:spMk id="2" creationId="{580A145D-7985-F294-8663-2ED2A105F734}"/>
          </ac:spMkLst>
        </pc:spChg>
        <pc:spChg chg="del">
          <ac:chgData name="McNeil, Sister Betty Ann" userId="53ae1e73-6267-4361-954e-03eb41dcf2b2" providerId="ADAL" clId="{57B9BE9A-11DE-46AC-AFAA-6689F185BD28}" dt="2022-09-20T02:47:32.244" v="76" actId="26606"/>
          <ac:spMkLst>
            <pc:docMk/>
            <pc:sldMk cId="1666458797" sldId="260"/>
            <ac:spMk id="2" creationId="{CECD1725-5D14-1558-1FAE-314B6D69E07A}"/>
          </ac:spMkLst>
        </pc:spChg>
        <pc:spChg chg="del">
          <ac:chgData name="McNeil, Sister Betty Ann" userId="53ae1e73-6267-4361-954e-03eb41dcf2b2" providerId="ADAL" clId="{57B9BE9A-11DE-46AC-AFAA-6689F185BD28}" dt="2022-09-20T02:47:32.244" v="76" actId="26606"/>
          <ac:spMkLst>
            <pc:docMk/>
            <pc:sldMk cId="1666458797" sldId="260"/>
            <ac:spMk id="3" creationId="{9FADC1D5-7E76-E2CF-AE05-A643D512CC8A}"/>
          </ac:spMkLst>
        </pc:spChg>
        <pc:picChg chg="add mod modCrop">
          <ac:chgData name="McNeil, Sister Betty Ann" userId="53ae1e73-6267-4361-954e-03eb41dcf2b2" providerId="ADAL" clId="{57B9BE9A-11DE-46AC-AFAA-6689F185BD28}" dt="2022-09-20T23:03:37.169" v="4060" actId="1076"/>
          <ac:picMkLst>
            <pc:docMk/>
            <pc:sldMk cId="1666458797" sldId="260"/>
            <ac:picMk id="4" creationId="{111C74BE-3BDD-A1E0-DEC7-B2C458BF38C3}"/>
          </ac:picMkLst>
        </pc:picChg>
      </pc:sldChg>
      <pc:sldChg chg="addSp delSp modSp del mod setBg">
        <pc:chgData name="McNeil, Sister Betty Ann" userId="53ae1e73-6267-4361-954e-03eb41dcf2b2" providerId="ADAL" clId="{57B9BE9A-11DE-46AC-AFAA-6689F185BD28}" dt="2022-09-20T02:40:29.052" v="44" actId="47"/>
        <pc:sldMkLst>
          <pc:docMk/>
          <pc:sldMk cId="2793726278" sldId="261"/>
        </pc:sldMkLst>
        <pc:spChg chg="add del mod">
          <ac:chgData name="McNeil, Sister Betty Ann" userId="53ae1e73-6267-4361-954e-03eb41dcf2b2" providerId="ADAL" clId="{57B9BE9A-11DE-46AC-AFAA-6689F185BD28}" dt="2022-09-20T02:28:28.105" v="13"/>
          <ac:spMkLst>
            <pc:docMk/>
            <pc:sldMk cId="2793726278" sldId="261"/>
            <ac:spMk id="2" creationId="{0B1A35D2-B223-5B96-493D-22AA4C50B21E}"/>
          </ac:spMkLst>
        </pc:spChg>
        <pc:spChg chg="add del mod">
          <ac:chgData name="McNeil, Sister Betty Ann" userId="53ae1e73-6267-4361-954e-03eb41dcf2b2" providerId="ADAL" clId="{57B9BE9A-11DE-46AC-AFAA-6689F185BD28}" dt="2022-09-20T02:28:28.105" v="13"/>
          <ac:spMkLst>
            <pc:docMk/>
            <pc:sldMk cId="2793726278" sldId="261"/>
            <ac:spMk id="3" creationId="{C54626FB-DE99-3B99-8A3B-81D3297620AF}"/>
          </ac:spMkLst>
        </pc:spChg>
        <pc:spChg chg="add del mod">
          <ac:chgData name="McNeil, Sister Betty Ann" userId="53ae1e73-6267-4361-954e-03eb41dcf2b2" providerId="ADAL" clId="{57B9BE9A-11DE-46AC-AFAA-6689F185BD28}" dt="2022-09-20T02:28:28.105" v="13"/>
          <ac:spMkLst>
            <pc:docMk/>
            <pc:sldMk cId="2793726278" sldId="261"/>
            <ac:spMk id="5" creationId="{385553AA-D383-B5FB-2416-D6C50D72F326}"/>
          </ac:spMkLst>
        </pc:spChg>
        <pc:graphicFrameChg chg="add del mod">
          <ac:chgData name="McNeil, Sister Betty Ann" userId="53ae1e73-6267-4361-954e-03eb41dcf2b2" providerId="ADAL" clId="{57B9BE9A-11DE-46AC-AFAA-6689F185BD28}" dt="2022-09-20T02:32:04.004" v="17" actId="478"/>
          <ac:graphicFrameMkLst>
            <pc:docMk/>
            <pc:sldMk cId="2793726278" sldId="261"/>
            <ac:graphicFrameMk id="7" creationId="{A1378E8D-6CF4-A907-39E9-FEBEE990FA0C}"/>
          </ac:graphicFrameMkLst>
        </pc:graphicFrameChg>
        <pc:graphicFrameChg chg="add del mod modGraphic">
          <ac:chgData name="McNeil, Sister Betty Ann" userId="53ae1e73-6267-4361-954e-03eb41dcf2b2" providerId="ADAL" clId="{57B9BE9A-11DE-46AC-AFAA-6689F185BD28}" dt="2022-09-20T02:34:14.393" v="24" actId="478"/>
          <ac:graphicFrameMkLst>
            <pc:docMk/>
            <pc:sldMk cId="2793726278" sldId="261"/>
            <ac:graphicFrameMk id="8" creationId="{A193852A-38AF-2B55-3802-A708C8B1F248}"/>
          </ac:graphicFrameMkLst>
        </pc:graphicFrameChg>
        <pc:picChg chg="add del mod">
          <ac:chgData name="McNeil, Sister Betty Ann" userId="53ae1e73-6267-4361-954e-03eb41dcf2b2" providerId="ADAL" clId="{57B9BE9A-11DE-46AC-AFAA-6689F185BD28}" dt="2022-09-20T02:28:28.105" v="13"/>
          <ac:picMkLst>
            <pc:docMk/>
            <pc:sldMk cId="2793726278" sldId="261"/>
            <ac:picMk id="4" creationId="{F113DBBA-6351-2D48-564B-125D778DF9F9}"/>
          </ac:picMkLst>
        </pc:picChg>
        <pc:picChg chg="add del mod">
          <ac:chgData name="McNeil, Sister Betty Ann" userId="53ae1e73-6267-4361-954e-03eb41dcf2b2" providerId="ADAL" clId="{57B9BE9A-11DE-46AC-AFAA-6689F185BD28}" dt="2022-09-20T02:38:01.192" v="40" actId="1076"/>
          <ac:picMkLst>
            <pc:docMk/>
            <pc:sldMk cId="2793726278" sldId="261"/>
            <ac:picMk id="6" creationId="{B05C3444-8F4F-089C-E2D8-48ABD88A94B2}"/>
          </ac:picMkLst>
        </pc:picChg>
      </pc:sldChg>
      <pc:sldChg chg="addSp delSp modSp mod ord modTransition modNotesTx">
        <pc:chgData name="McNeil, Sister Betty Ann" userId="53ae1e73-6267-4361-954e-03eb41dcf2b2" providerId="ADAL" clId="{57B9BE9A-11DE-46AC-AFAA-6689F185BD28}" dt="2022-09-21T02:01:32.980" v="4827"/>
        <pc:sldMkLst>
          <pc:docMk/>
          <pc:sldMk cId="4255304497" sldId="262"/>
        </pc:sldMkLst>
        <pc:spChg chg="add mod">
          <ac:chgData name="McNeil, Sister Betty Ann" userId="53ae1e73-6267-4361-954e-03eb41dcf2b2" providerId="ADAL" clId="{57B9BE9A-11DE-46AC-AFAA-6689F185BD28}" dt="2022-09-20T22:38:54.193" v="4021" actId="207"/>
          <ac:spMkLst>
            <pc:docMk/>
            <pc:sldMk cId="4255304497" sldId="262"/>
            <ac:spMk id="2" creationId="{4DB0BCCB-C068-C572-4CB0-2FAB4FF3B173}"/>
          </ac:spMkLst>
        </pc:spChg>
        <pc:spChg chg="add del mod">
          <ac:chgData name="McNeil, Sister Betty Ann" userId="53ae1e73-6267-4361-954e-03eb41dcf2b2" providerId="ADAL" clId="{57B9BE9A-11DE-46AC-AFAA-6689F185BD28}" dt="2022-09-20T21:04:15.043" v="3653" actId="478"/>
          <ac:spMkLst>
            <pc:docMk/>
            <pc:sldMk cId="4255304497" sldId="262"/>
            <ac:spMk id="3" creationId="{BB572411-8224-7A58-F6D1-E288D2D16BB8}"/>
          </ac:spMkLst>
        </pc:spChg>
        <pc:spChg chg="add del mod">
          <ac:chgData name="McNeil, Sister Betty Ann" userId="53ae1e73-6267-4361-954e-03eb41dcf2b2" providerId="ADAL" clId="{57B9BE9A-11DE-46AC-AFAA-6689F185BD28}" dt="2022-09-20T21:04:46.997" v="3664"/>
          <ac:spMkLst>
            <pc:docMk/>
            <pc:sldMk cId="4255304497" sldId="262"/>
            <ac:spMk id="5" creationId="{8AB53900-3A5F-9F6A-1BDF-474D34B15F16}"/>
          </ac:spMkLst>
        </pc:spChg>
        <pc:spChg chg="add mod">
          <ac:chgData name="McNeil, Sister Betty Ann" userId="53ae1e73-6267-4361-954e-03eb41dcf2b2" providerId="ADAL" clId="{57B9BE9A-11DE-46AC-AFAA-6689F185BD28}" dt="2022-09-21T01:56:32.712" v="4822" actId="2"/>
          <ac:spMkLst>
            <pc:docMk/>
            <pc:sldMk cId="4255304497" sldId="262"/>
            <ac:spMk id="6" creationId="{6557B516-7A57-6D0A-F651-5887384DF7D4}"/>
          </ac:spMkLst>
        </pc:spChg>
        <pc:spChg chg="add del mod">
          <ac:chgData name="McNeil, Sister Betty Ann" userId="53ae1e73-6267-4361-954e-03eb41dcf2b2" providerId="ADAL" clId="{57B9BE9A-11DE-46AC-AFAA-6689F185BD28}" dt="2022-09-20T21:08:57.860" v="3776"/>
          <ac:spMkLst>
            <pc:docMk/>
            <pc:sldMk cId="4255304497" sldId="262"/>
            <ac:spMk id="8" creationId="{DFA417AE-F7C2-4768-047F-0F16C62F6CEA}"/>
          </ac:spMkLst>
        </pc:spChg>
        <pc:spChg chg="add mod">
          <ac:chgData name="McNeil, Sister Betty Ann" userId="53ae1e73-6267-4361-954e-03eb41dcf2b2" providerId="ADAL" clId="{57B9BE9A-11DE-46AC-AFAA-6689F185BD28}" dt="2022-09-20T22:38:33.769" v="4020" actId="207"/>
          <ac:spMkLst>
            <pc:docMk/>
            <pc:sldMk cId="4255304497" sldId="262"/>
            <ac:spMk id="9" creationId="{237FC26B-3EE2-86A3-7B59-12AEFE7E85FD}"/>
          </ac:spMkLst>
        </pc:spChg>
        <pc:picChg chg="add del mod">
          <ac:chgData name="McNeil, Sister Betty Ann" userId="53ae1e73-6267-4361-954e-03eb41dcf2b2" providerId="ADAL" clId="{57B9BE9A-11DE-46AC-AFAA-6689F185BD28}" dt="2022-09-20T21:04:08.715" v="3652"/>
          <ac:picMkLst>
            <pc:docMk/>
            <pc:sldMk cId="4255304497" sldId="262"/>
            <ac:picMk id="4" creationId="{E68F001D-82CB-B2A0-5042-2E9342395F26}"/>
          </ac:picMkLst>
        </pc:picChg>
        <pc:picChg chg="add del mod">
          <ac:chgData name="McNeil, Sister Betty Ann" userId="53ae1e73-6267-4361-954e-03eb41dcf2b2" providerId="ADAL" clId="{57B9BE9A-11DE-46AC-AFAA-6689F185BD28}" dt="2022-09-20T21:04:46.992" v="3662" actId="21"/>
          <ac:picMkLst>
            <pc:docMk/>
            <pc:sldMk cId="4255304497" sldId="262"/>
            <ac:picMk id="7" creationId="{980DE179-5833-2CF4-5A72-8EB09884B653}"/>
          </ac:picMkLst>
        </pc:picChg>
        <pc:picChg chg="add mod">
          <ac:chgData name="McNeil, Sister Betty Ann" userId="53ae1e73-6267-4361-954e-03eb41dcf2b2" providerId="ADAL" clId="{57B9BE9A-11DE-46AC-AFAA-6689F185BD28}" dt="2022-09-20T22:16:39.920" v="3876" actId="1076"/>
          <ac:picMkLst>
            <pc:docMk/>
            <pc:sldMk cId="4255304497" sldId="262"/>
            <ac:picMk id="2050" creationId="{2DCCB822-3E2E-25CE-CE0E-5D795A090DDF}"/>
          </ac:picMkLst>
        </pc:picChg>
      </pc:sldChg>
      <pc:sldChg chg="addSp delSp modSp add mod modTransition setBg">
        <pc:chgData name="McNeil, Sister Betty Ann" userId="53ae1e73-6267-4361-954e-03eb41dcf2b2" providerId="ADAL" clId="{57B9BE9A-11DE-46AC-AFAA-6689F185BD28}" dt="2022-09-21T02:01:32.980" v="4827"/>
        <pc:sldMkLst>
          <pc:docMk/>
          <pc:sldMk cId="4248936764" sldId="263"/>
        </pc:sldMkLst>
        <pc:spChg chg="add del mod">
          <ac:chgData name="McNeil, Sister Betty Ann" userId="53ae1e73-6267-4361-954e-03eb41dcf2b2" providerId="ADAL" clId="{57B9BE9A-11DE-46AC-AFAA-6689F185BD28}" dt="2022-09-20T03:15:35.088" v="237"/>
          <ac:spMkLst>
            <pc:docMk/>
            <pc:sldMk cId="4248936764" sldId="263"/>
            <ac:spMk id="5" creationId="{17C5BA7C-DB79-32AF-B2EB-1DA9694B53A8}"/>
          </ac:spMkLst>
        </pc:spChg>
        <pc:spChg chg="add del">
          <ac:chgData name="McNeil, Sister Betty Ann" userId="53ae1e73-6267-4361-954e-03eb41dcf2b2" providerId="ADAL" clId="{57B9BE9A-11DE-46AC-AFAA-6689F185BD28}" dt="2022-09-20T03:05:06.178" v="134" actId="26606"/>
          <ac:spMkLst>
            <pc:docMk/>
            <pc:sldMk cId="4248936764" sldId="263"/>
            <ac:spMk id="7" creationId="{32BC26D8-82FB-445E-AA49-62A77D7C1EE0}"/>
          </ac:spMkLst>
        </pc:spChg>
        <pc:spChg chg="add del">
          <ac:chgData name="McNeil, Sister Betty Ann" userId="53ae1e73-6267-4361-954e-03eb41dcf2b2" providerId="ADAL" clId="{57B9BE9A-11DE-46AC-AFAA-6689F185BD28}" dt="2022-09-20T03:05:06.178" v="134" actId="26606"/>
          <ac:spMkLst>
            <pc:docMk/>
            <pc:sldMk cId="4248936764" sldId="263"/>
            <ac:spMk id="8" creationId="{CB44330D-EA18-4254-AA95-EB49948539B8}"/>
          </ac:spMkLst>
        </pc:spChg>
        <pc:spChg chg="add del">
          <ac:chgData name="McNeil, Sister Betty Ann" userId="53ae1e73-6267-4361-954e-03eb41dcf2b2" providerId="ADAL" clId="{57B9BE9A-11DE-46AC-AFAA-6689F185BD28}" dt="2022-09-20T03:03:46.559" v="116" actId="26606"/>
          <ac:spMkLst>
            <pc:docMk/>
            <pc:sldMk cId="4248936764" sldId="263"/>
            <ac:spMk id="9" creationId="{32BC26D8-82FB-445E-AA49-62A77D7C1EE0}"/>
          </ac:spMkLst>
        </pc:spChg>
        <pc:spChg chg="add del">
          <ac:chgData name="McNeil, Sister Betty Ann" userId="53ae1e73-6267-4361-954e-03eb41dcf2b2" providerId="ADAL" clId="{57B9BE9A-11DE-46AC-AFAA-6689F185BD28}" dt="2022-09-20T03:05:10.126" v="136" actId="26606"/>
          <ac:spMkLst>
            <pc:docMk/>
            <pc:sldMk cId="4248936764" sldId="263"/>
            <ac:spMk id="10" creationId="{B9FF99BD-075F-4761-A995-6FC574BD25EA}"/>
          </ac:spMkLst>
        </pc:spChg>
        <pc:spChg chg="add del">
          <ac:chgData name="McNeil, Sister Betty Ann" userId="53ae1e73-6267-4361-954e-03eb41dcf2b2" providerId="ADAL" clId="{57B9BE9A-11DE-46AC-AFAA-6689F185BD28}" dt="2022-09-20T03:03:46.559" v="116" actId="26606"/>
          <ac:spMkLst>
            <pc:docMk/>
            <pc:sldMk cId="4248936764" sldId="263"/>
            <ac:spMk id="11" creationId="{CB44330D-EA18-4254-AA95-EB49948539B8}"/>
          </ac:spMkLst>
        </pc:spChg>
        <pc:spChg chg="add del">
          <ac:chgData name="McNeil, Sister Betty Ann" userId="53ae1e73-6267-4361-954e-03eb41dcf2b2" providerId="ADAL" clId="{57B9BE9A-11DE-46AC-AFAA-6689F185BD28}" dt="2022-09-20T03:05:10.126" v="136" actId="26606"/>
          <ac:spMkLst>
            <pc:docMk/>
            <pc:sldMk cId="4248936764" sldId="263"/>
            <ac:spMk id="12" creationId="{A7B21A54-9BA3-4EA9-B460-5A829ADD9051}"/>
          </ac:spMkLst>
        </pc:spChg>
        <pc:spChg chg="add del">
          <ac:chgData name="McNeil, Sister Betty Ann" userId="53ae1e73-6267-4361-954e-03eb41dcf2b2" providerId="ADAL" clId="{57B9BE9A-11DE-46AC-AFAA-6689F185BD28}" dt="2022-09-20T03:05:10.126" v="136" actId="26606"/>
          <ac:spMkLst>
            <pc:docMk/>
            <pc:sldMk cId="4248936764" sldId="263"/>
            <ac:spMk id="13" creationId="{6FA8F714-B9D8-488A-8CCA-E9948FF913A9}"/>
          </ac:spMkLst>
        </pc:spChg>
        <pc:spChg chg="add del">
          <ac:chgData name="McNeil, Sister Betty Ann" userId="53ae1e73-6267-4361-954e-03eb41dcf2b2" providerId="ADAL" clId="{57B9BE9A-11DE-46AC-AFAA-6689F185BD28}" dt="2022-09-20T03:05:21.767" v="140" actId="26606"/>
          <ac:spMkLst>
            <pc:docMk/>
            <pc:sldMk cId="4248936764" sldId="263"/>
            <ac:spMk id="14" creationId="{9C6777B5-64F4-4200-B099-34168B69FE53}"/>
          </ac:spMkLst>
        </pc:spChg>
        <pc:spChg chg="add del">
          <ac:chgData name="McNeil, Sister Betty Ann" userId="53ae1e73-6267-4361-954e-03eb41dcf2b2" providerId="ADAL" clId="{57B9BE9A-11DE-46AC-AFAA-6689F185BD28}" dt="2022-09-20T03:05:34.737" v="144" actId="26606"/>
          <ac:spMkLst>
            <pc:docMk/>
            <pc:sldMk cId="4248936764" sldId="263"/>
            <ac:spMk id="17" creationId="{9A97C86A-04D6-40F7-AE84-31AB43E6A846}"/>
          </ac:spMkLst>
        </pc:spChg>
        <pc:spChg chg="add mod">
          <ac:chgData name="McNeil, Sister Betty Ann" userId="53ae1e73-6267-4361-954e-03eb41dcf2b2" providerId="ADAL" clId="{57B9BE9A-11DE-46AC-AFAA-6689F185BD28}" dt="2022-09-20T03:15:14.972" v="235" actId="1076"/>
          <ac:spMkLst>
            <pc:docMk/>
            <pc:sldMk cId="4248936764" sldId="263"/>
            <ac:spMk id="18" creationId="{26BDBD83-0E47-7F50-386A-93C61DD4EF99}"/>
          </ac:spMkLst>
        </pc:spChg>
        <pc:spChg chg="add del">
          <ac:chgData name="McNeil, Sister Betty Ann" userId="53ae1e73-6267-4361-954e-03eb41dcf2b2" providerId="ADAL" clId="{57B9BE9A-11DE-46AC-AFAA-6689F185BD28}" dt="2022-09-20T03:05:25.282" v="142" actId="26606"/>
          <ac:spMkLst>
            <pc:docMk/>
            <pc:sldMk cId="4248936764" sldId="263"/>
            <ac:spMk id="19" creationId="{AB8C311F-7253-4AED-9701-7FC0708C41C7}"/>
          </ac:spMkLst>
        </pc:spChg>
        <pc:spChg chg="add del">
          <ac:chgData name="McNeil, Sister Betty Ann" userId="53ae1e73-6267-4361-954e-03eb41dcf2b2" providerId="ADAL" clId="{57B9BE9A-11DE-46AC-AFAA-6689F185BD28}" dt="2022-09-20T03:05:25.282" v="142" actId="26606"/>
          <ac:spMkLst>
            <pc:docMk/>
            <pc:sldMk cId="4248936764" sldId="263"/>
            <ac:spMk id="20" creationId="{E2384209-CB15-4CDF-9D31-C44FD9A3F20D}"/>
          </ac:spMkLst>
        </pc:spChg>
        <pc:spChg chg="add del">
          <ac:chgData name="McNeil, Sister Betty Ann" userId="53ae1e73-6267-4361-954e-03eb41dcf2b2" providerId="ADAL" clId="{57B9BE9A-11DE-46AC-AFAA-6689F185BD28}" dt="2022-09-20T03:05:25.282" v="142" actId="26606"/>
          <ac:spMkLst>
            <pc:docMk/>
            <pc:sldMk cId="4248936764" sldId="263"/>
            <ac:spMk id="21" creationId="{2633B3B5-CC90-43F0-8714-D31D1F3F0209}"/>
          </ac:spMkLst>
        </pc:spChg>
        <pc:spChg chg="add del">
          <ac:chgData name="McNeil, Sister Betty Ann" userId="53ae1e73-6267-4361-954e-03eb41dcf2b2" providerId="ADAL" clId="{57B9BE9A-11DE-46AC-AFAA-6689F185BD28}" dt="2022-09-20T03:05:25.282" v="142" actId="26606"/>
          <ac:spMkLst>
            <pc:docMk/>
            <pc:sldMk cId="4248936764" sldId="263"/>
            <ac:spMk id="22" creationId="{A8D57A06-A426-446D-B02C-A2DC6B62E45E}"/>
          </ac:spMkLst>
        </pc:spChg>
        <pc:spChg chg="add del mod">
          <ac:chgData name="McNeil, Sister Betty Ann" userId="53ae1e73-6267-4361-954e-03eb41dcf2b2" providerId="ADAL" clId="{57B9BE9A-11DE-46AC-AFAA-6689F185BD28}" dt="2022-09-20T03:15:35.092" v="239"/>
          <ac:spMkLst>
            <pc:docMk/>
            <pc:sldMk cId="4248936764" sldId="263"/>
            <ac:spMk id="23" creationId="{8875B909-E805-2B5E-6AE8-EDEBA1F16B62}"/>
          </ac:spMkLst>
        </pc:spChg>
        <pc:spChg chg="add del">
          <ac:chgData name="McNeil, Sister Betty Ann" userId="53ae1e73-6267-4361-954e-03eb41dcf2b2" providerId="ADAL" clId="{57B9BE9A-11DE-46AC-AFAA-6689F185BD28}" dt="2022-09-20T03:05:34.737" v="144" actId="26606"/>
          <ac:spMkLst>
            <pc:docMk/>
            <pc:sldMk cId="4248936764" sldId="263"/>
            <ac:spMk id="24" creationId="{F3060C83-F051-4F0E-ABAD-AA0DFC48B218}"/>
          </ac:spMkLst>
        </pc:spChg>
        <pc:spChg chg="add del">
          <ac:chgData name="McNeil, Sister Betty Ann" userId="53ae1e73-6267-4361-954e-03eb41dcf2b2" providerId="ADAL" clId="{57B9BE9A-11DE-46AC-AFAA-6689F185BD28}" dt="2022-09-20T03:05:34.737" v="144" actId="26606"/>
          <ac:spMkLst>
            <pc:docMk/>
            <pc:sldMk cId="4248936764" sldId="263"/>
            <ac:spMk id="25" creationId="{83C98ABE-055B-441F-B07E-44F97F083C39}"/>
          </ac:spMkLst>
        </pc:spChg>
        <pc:spChg chg="add del">
          <ac:chgData name="McNeil, Sister Betty Ann" userId="53ae1e73-6267-4361-954e-03eb41dcf2b2" providerId="ADAL" clId="{57B9BE9A-11DE-46AC-AFAA-6689F185BD28}" dt="2022-09-20T03:05:34.737" v="144" actId="26606"/>
          <ac:spMkLst>
            <pc:docMk/>
            <pc:sldMk cId="4248936764" sldId="263"/>
            <ac:spMk id="26" creationId="{29FDB030-9B49-4CED-8CCD-4D99382388AC}"/>
          </ac:spMkLst>
        </pc:spChg>
        <pc:spChg chg="add del">
          <ac:chgData name="McNeil, Sister Betty Ann" userId="53ae1e73-6267-4361-954e-03eb41dcf2b2" providerId="ADAL" clId="{57B9BE9A-11DE-46AC-AFAA-6689F185BD28}" dt="2022-09-20T03:05:34.737" v="144" actId="26606"/>
          <ac:spMkLst>
            <pc:docMk/>
            <pc:sldMk cId="4248936764" sldId="263"/>
            <ac:spMk id="27" creationId="{3783CA14-24A1-485C-8B30-D6A5D87987AD}"/>
          </ac:spMkLst>
        </pc:spChg>
        <pc:spChg chg="add del">
          <ac:chgData name="McNeil, Sister Betty Ann" userId="53ae1e73-6267-4361-954e-03eb41dcf2b2" providerId="ADAL" clId="{57B9BE9A-11DE-46AC-AFAA-6689F185BD28}" dt="2022-09-20T03:05:34.737" v="144" actId="26606"/>
          <ac:spMkLst>
            <pc:docMk/>
            <pc:sldMk cId="4248936764" sldId="263"/>
            <ac:spMk id="28" creationId="{FF9F2414-84E8-453E-B1F3-389FDE8192D9}"/>
          </ac:spMkLst>
        </pc:spChg>
        <pc:spChg chg="add del">
          <ac:chgData name="McNeil, Sister Betty Ann" userId="53ae1e73-6267-4361-954e-03eb41dcf2b2" providerId="ADAL" clId="{57B9BE9A-11DE-46AC-AFAA-6689F185BD28}" dt="2022-09-20T03:05:34.737" v="144" actId="26606"/>
          <ac:spMkLst>
            <pc:docMk/>
            <pc:sldMk cId="4248936764" sldId="263"/>
            <ac:spMk id="29" creationId="{3ECA69A1-7536-43AC-85EF-C7106179F5ED}"/>
          </ac:spMkLst>
        </pc:spChg>
        <pc:spChg chg="add del">
          <ac:chgData name="McNeil, Sister Betty Ann" userId="53ae1e73-6267-4361-954e-03eb41dcf2b2" providerId="ADAL" clId="{57B9BE9A-11DE-46AC-AFAA-6689F185BD28}" dt="2022-09-20T03:05:37.804" v="146" actId="26606"/>
          <ac:spMkLst>
            <pc:docMk/>
            <pc:sldMk cId="4248936764" sldId="263"/>
            <ac:spMk id="31" creationId="{AB8C311F-7253-4AED-9701-7FC0708C41C7}"/>
          </ac:spMkLst>
        </pc:spChg>
        <pc:spChg chg="add del">
          <ac:chgData name="McNeil, Sister Betty Ann" userId="53ae1e73-6267-4361-954e-03eb41dcf2b2" providerId="ADAL" clId="{57B9BE9A-11DE-46AC-AFAA-6689F185BD28}" dt="2022-09-20T03:05:37.804" v="146" actId="26606"/>
          <ac:spMkLst>
            <pc:docMk/>
            <pc:sldMk cId="4248936764" sldId="263"/>
            <ac:spMk id="32" creationId="{E2384209-CB15-4CDF-9D31-C44FD9A3F20D}"/>
          </ac:spMkLst>
        </pc:spChg>
        <pc:spChg chg="add del">
          <ac:chgData name="McNeil, Sister Betty Ann" userId="53ae1e73-6267-4361-954e-03eb41dcf2b2" providerId="ADAL" clId="{57B9BE9A-11DE-46AC-AFAA-6689F185BD28}" dt="2022-09-20T03:05:37.804" v="146" actId="26606"/>
          <ac:spMkLst>
            <pc:docMk/>
            <pc:sldMk cId="4248936764" sldId="263"/>
            <ac:spMk id="33" creationId="{2633B3B5-CC90-43F0-8714-D31D1F3F0209}"/>
          </ac:spMkLst>
        </pc:spChg>
        <pc:spChg chg="add del">
          <ac:chgData name="McNeil, Sister Betty Ann" userId="53ae1e73-6267-4361-954e-03eb41dcf2b2" providerId="ADAL" clId="{57B9BE9A-11DE-46AC-AFAA-6689F185BD28}" dt="2022-09-20T03:05:37.804" v="146" actId="26606"/>
          <ac:spMkLst>
            <pc:docMk/>
            <pc:sldMk cId="4248936764" sldId="263"/>
            <ac:spMk id="34" creationId="{A8D57A06-A426-446D-B02C-A2DC6B62E45E}"/>
          </ac:spMkLst>
        </pc:spChg>
        <pc:spChg chg="add del">
          <ac:chgData name="McNeil, Sister Betty Ann" userId="53ae1e73-6267-4361-954e-03eb41dcf2b2" providerId="ADAL" clId="{57B9BE9A-11DE-46AC-AFAA-6689F185BD28}" dt="2022-09-20T03:06:02.264" v="148" actId="26606"/>
          <ac:spMkLst>
            <pc:docMk/>
            <pc:sldMk cId="4248936764" sldId="263"/>
            <ac:spMk id="36" creationId="{A2509F26-B5DC-4BA7-B476-4CB044237A2E}"/>
          </ac:spMkLst>
        </pc:spChg>
        <pc:spChg chg="add del">
          <ac:chgData name="McNeil, Sister Betty Ann" userId="53ae1e73-6267-4361-954e-03eb41dcf2b2" providerId="ADAL" clId="{57B9BE9A-11DE-46AC-AFAA-6689F185BD28}" dt="2022-09-20T03:06:02.264" v="148" actId="26606"/>
          <ac:spMkLst>
            <pc:docMk/>
            <pc:sldMk cId="4248936764" sldId="263"/>
            <ac:spMk id="37" creationId="{DB103EB1-B135-4526-B883-33228FC27FF1}"/>
          </ac:spMkLst>
        </pc:spChg>
        <pc:spChg chg="add">
          <ac:chgData name="McNeil, Sister Betty Ann" userId="53ae1e73-6267-4361-954e-03eb41dcf2b2" providerId="ADAL" clId="{57B9BE9A-11DE-46AC-AFAA-6689F185BD28}" dt="2022-09-20T03:06:02.266" v="149" actId="26606"/>
          <ac:spMkLst>
            <pc:docMk/>
            <pc:sldMk cId="4248936764" sldId="263"/>
            <ac:spMk id="39" creationId="{E5093ECC-8BEB-4546-A80D-0B48876623DE}"/>
          </ac:spMkLst>
        </pc:spChg>
        <pc:grpChg chg="add del">
          <ac:chgData name="McNeil, Sister Betty Ann" userId="53ae1e73-6267-4361-954e-03eb41dcf2b2" providerId="ADAL" clId="{57B9BE9A-11DE-46AC-AFAA-6689F185BD28}" dt="2022-09-20T03:05:21.767" v="140" actId="26606"/>
          <ac:grpSpMkLst>
            <pc:docMk/>
            <pc:sldMk cId="4248936764" sldId="263"/>
            <ac:grpSpMk id="15" creationId="{4252769E-B9F0-4068-A645-5BBEF16E9C28}"/>
          </ac:grpSpMkLst>
        </pc:grpChg>
        <pc:picChg chg="add del mod">
          <ac:chgData name="McNeil, Sister Betty Ann" userId="53ae1e73-6267-4361-954e-03eb41dcf2b2" providerId="ADAL" clId="{57B9BE9A-11DE-46AC-AFAA-6689F185BD28}" dt="2022-09-20T02:40:41.707" v="49"/>
          <ac:picMkLst>
            <pc:docMk/>
            <pc:sldMk cId="4248936764" sldId="263"/>
            <ac:picMk id="2" creationId="{298BFAD2-211C-FF59-F6F4-FBD35D86CF5D}"/>
          </ac:picMkLst>
        </pc:picChg>
        <pc:picChg chg="add del mod">
          <ac:chgData name="McNeil, Sister Betty Ann" userId="53ae1e73-6267-4361-954e-03eb41dcf2b2" providerId="ADAL" clId="{57B9BE9A-11DE-46AC-AFAA-6689F185BD28}" dt="2022-09-20T02:40:41.200" v="48"/>
          <ac:picMkLst>
            <pc:docMk/>
            <pc:sldMk cId="4248936764" sldId="263"/>
            <ac:picMk id="3" creationId="{BBA34C6F-1834-47B5-E3B9-47F1FBF4E796}"/>
          </ac:picMkLst>
        </pc:picChg>
        <pc:picChg chg="add mod modCrop">
          <ac:chgData name="McNeil, Sister Betty Ann" userId="53ae1e73-6267-4361-954e-03eb41dcf2b2" providerId="ADAL" clId="{57B9BE9A-11DE-46AC-AFAA-6689F185BD28}" dt="2022-09-20T03:18:59.053" v="252" actId="1076"/>
          <ac:picMkLst>
            <pc:docMk/>
            <pc:sldMk cId="4248936764" sldId="263"/>
            <ac:picMk id="4" creationId="{9CE8383E-0F8E-5D96-9E9C-6955A46C7189}"/>
          </ac:picMkLst>
        </pc:picChg>
        <pc:picChg chg="del mod">
          <ac:chgData name="McNeil, Sister Betty Ann" userId="53ae1e73-6267-4361-954e-03eb41dcf2b2" providerId="ADAL" clId="{57B9BE9A-11DE-46AC-AFAA-6689F185BD28}" dt="2022-09-20T02:40:56.294" v="51" actId="21"/>
          <ac:picMkLst>
            <pc:docMk/>
            <pc:sldMk cId="4248936764" sldId="263"/>
            <ac:picMk id="6" creationId="{B05C3444-8F4F-089C-E2D8-48ABD88A94B2}"/>
          </ac:picMkLst>
        </pc:picChg>
      </pc:sldChg>
      <pc:sldChg chg="addSp delSp modSp add del mod ord setBg">
        <pc:chgData name="McNeil, Sister Betty Ann" userId="53ae1e73-6267-4361-954e-03eb41dcf2b2" providerId="ADAL" clId="{57B9BE9A-11DE-46AC-AFAA-6689F185BD28}" dt="2022-09-20T23:03:51.726" v="4061" actId="47"/>
        <pc:sldMkLst>
          <pc:docMk/>
          <pc:sldMk cId="3886713497" sldId="264"/>
        </pc:sldMkLst>
        <pc:picChg chg="add del mod">
          <ac:chgData name="McNeil, Sister Betty Ann" userId="53ae1e73-6267-4361-954e-03eb41dcf2b2" providerId="ADAL" clId="{57B9BE9A-11DE-46AC-AFAA-6689F185BD28}" dt="2022-09-20T02:44:26.920" v="66"/>
          <ac:picMkLst>
            <pc:docMk/>
            <pc:sldMk cId="3886713497" sldId="264"/>
            <ac:picMk id="2" creationId="{CBABC9CD-5572-0984-52F3-4F5B252E043A}"/>
          </ac:picMkLst>
        </pc:picChg>
        <pc:picChg chg="add del mod">
          <ac:chgData name="McNeil, Sister Betty Ann" userId="53ae1e73-6267-4361-954e-03eb41dcf2b2" providerId="ADAL" clId="{57B9BE9A-11DE-46AC-AFAA-6689F185BD28}" dt="2022-09-20T02:45:28.872" v="69" actId="478"/>
          <ac:picMkLst>
            <pc:docMk/>
            <pc:sldMk cId="3886713497" sldId="264"/>
            <ac:picMk id="3" creationId="{8B555F2D-AFBF-50FE-2316-5667A4DA8FF4}"/>
          </ac:picMkLst>
        </pc:picChg>
        <pc:picChg chg="add del mod modCrop">
          <ac:chgData name="McNeil, Sister Betty Ann" userId="53ae1e73-6267-4361-954e-03eb41dcf2b2" providerId="ADAL" clId="{57B9BE9A-11DE-46AC-AFAA-6689F185BD28}" dt="2022-09-20T23:02:12.909" v="4054" actId="1076"/>
          <ac:picMkLst>
            <pc:docMk/>
            <pc:sldMk cId="3886713497" sldId="264"/>
            <ac:picMk id="6" creationId="{B05C3444-8F4F-089C-E2D8-48ABD88A94B2}"/>
          </ac:picMkLst>
        </pc:picChg>
      </pc:sldChg>
      <pc:sldChg chg="addSp modSp new del mod">
        <pc:chgData name="McNeil, Sister Betty Ann" userId="53ae1e73-6267-4361-954e-03eb41dcf2b2" providerId="ADAL" clId="{57B9BE9A-11DE-46AC-AFAA-6689F185BD28}" dt="2022-09-21T00:39:46.087" v="4596" actId="47"/>
        <pc:sldMkLst>
          <pc:docMk/>
          <pc:sldMk cId="3386428041" sldId="265"/>
        </pc:sldMkLst>
        <pc:picChg chg="add mod modCrop">
          <ac:chgData name="McNeil, Sister Betty Ann" userId="53ae1e73-6267-4361-954e-03eb41dcf2b2" providerId="ADAL" clId="{57B9BE9A-11DE-46AC-AFAA-6689F185BD28}" dt="2022-09-20T03:27:22.158" v="301" actId="732"/>
          <ac:picMkLst>
            <pc:docMk/>
            <pc:sldMk cId="3386428041" sldId="265"/>
            <ac:picMk id="2" creationId="{46D9330F-3A2C-6CD3-09B4-B953E192B333}"/>
          </ac:picMkLst>
        </pc:picChg>
      </pc:sldChg>
      <pc:sldChg chg="add del">
        <pc:chgData name="McNeil, Sister Betty Ann" userId="53ae1e73-6267-4361-954e-03eb41dcf2b2" providerId="ADAL" clId="{57B9BE9A-11DE-46AC-AFAA-6689F185BD28}" dt="2022-09-20T22:59:06.148" v="4040" actId="47"/>
        <pc:sldMkLst>
          <pc:docMk/>
          <pc:sldMk cId="477808936" sldId="266"/>
        </pc:sldMkLst>
      </pc:sldChg>
      <pc:sldChg chg="addSp delSp modSp add del">
        <pc:chgData name="McNeil, Sister Betty Ann" userId="53ae1e73-6267-4361-954e-03eb41dcf2b2" providerId="ADAL" clId="{57B9BE9A-11DE-46AC-AFAA-6689F185BD28}" dt="2022-09-20T22:59:03.271" v="4033" actId="47"/>
        <pc:sldMkLst>
          <pc:docMk/>
          <pc:sldMk cId="2576337822" sldId="267"/>
        </pc:sldMkLst>
        <pc:spChg chg="del">
          <ac:chgData name="McNeil, Sister Betty Ann" userId="53ae1e73-6267-4361-954e-03eb41dcf2b2" providerId="ADAL" clId="{57B9BE9A-11DE-46AC-AFAA-6689F185BD28}" dt="2022-09-20T03:43:44.987" v="321"/>
          <ac:spMkLst>
            <pc:docMk/>
            <pc:sldMk cId="2576337822" sldId="267"/>
            <ac:spMk id="3" creationId="{F522131C-4A58-1D58-23D3-713D644D71EC}"/>
          </ac:spMkLst>
        </pc:spChg>
        <pc:picChg chg="add mod">
          <ac:chgData name="McNeil, Sister Betty Ann" userId="53ae1e73-6267-4361-954e-03eb41dcf2b2" providerId="ADAL" clId="{57B9BE9A-11DE-46AC-AFAA-6689F185BD28}" dt="2022-09-20T03:43:44.987" v="321"/>
          <ac:picMkLst>
            <pc:docMk/>
            <pc:sldMk cId="2576337822" sldId="267"/>
            <ac:picMk id="3074" creationId="{C4CDDF1C-FE81-BD17-1E5A-765ABE36D666}"/>
          </ac:picMkLst>
        </pc:picChg>
      </pc:sldChg>
      <pc:sldChg chg="addSp delSp modSp add del">
        <pc:chgData name="McNeil, Sister Betty Ann" userId="53ae1e73-6267-4361-954e-03eb41dcf2b2" providerId="ADAL" clId="{57B9BE9A-11DE-46AC-AFAA-6689F185BD28}" dt="2022-09-20T16:30:44.130" v="1288" actId="47"/>
        <pc:sldMkLst>
          <pc:docMk/>
          <pc:sldMk cId="310461234" sldId="268"/>
        </pc:sldMkLst>
        <pc:spChg chg="del">
          <ac:chgData name="McNeil, Sister Betty Ann" userId="53ae1e73-6267-4361-954e-03eb41dcf2b2" providerId="ADAL" clId="{57B9BE9A-11DE-46AC-AFAA-6689F185BD28}" dt="2022-09-20T03:43:24.342" v="320"/>
          <ac:spMkLst>
            <pc:docMk/>
            <pc:sldMk cId="310461234" sldId="268"/>
            <ac:spMk id="3" creationId="{F522131C-4A58-1D58-23D3-713D644D71EC}"/>
          </ac:spMkLst>
        </pc:spChg>
        <pc:picChg chg="add mod">
          <ac:chgData name="McNeil, Sister Betty Ann" userId="53ae1e73-6267-4361-954e-03eb41dcf2b2" providerId="ADAL" clId="{57B9BE9A-11DE-46AC-AFAA-6689F185BD28}" dt="2022-09-20T03:43:24.342" v="320"/>
          <ac:picMkLst>
            <pc:docMk/>
            <pc:sldMk cId="310461234" sldId="268"/>
            <ac:picMk id="2050" creationId="{FB1D4B0A-F8C0-BC59-B5E3-37434CC66628}"/>
          </ac:picMkLst>
        </pc:picChg>
      </pc:sldChg>
      <pc:sldChg chg="add del ord">
        <pc:chgData name="McNeil, Sister Betty Ann" userId="53ae1e73-6267-4361-954e-03eb41dcf2b2" providerId="ADAL" clId="{57B9BE9A-11DE-46AC-AFAA-6689F185BD28}" dt="2022-09-20T02:57:47.017" v="103" actId="47"/>
        <pc:sldMkLst>
          <pc:docMk/>
          <pc:sldMk cId="481766519" sldId="269"/>
        </pc:sldMkLst>
      </pc:sldChg>
      <pc:sldChg chg="addSp add del">
        <pc:chgData name="McNeil, Sister Betty Ann" userId="53ae1e73-6267-4361-954e-03eb41dcf2b2" providerId="ADAL" clId="{57B9BE9A-11DE-46AC-AFAA-6689F185BD28}" dt="2022-09-21T00:39:46.087" v="4596" actId="47"/>
        <pc:sldMkLst>
          <pc:docMk/>
          <pc:sldMk cId="639083654" sldId="270"/>
        </pc:sldMkLst>
        <pc:picChg chg="add">
          <ac:chgData name="McNeil, Sister Betty Ann" userId="53ae1e73-6267-4361-954e-03eb41dcf2b2" providerId="ADAL" clId="{57B9BE9A-11DE-46AC-AFAA-6689F185BD28}" dt="2022-09-20T02:54:44.654" v="94"/>
          <ac:picMkLst>
            <pc:docMk/>
            <pc:sldMk cId="639083654" sldId="270"/>
            <ac:picMk id="7170" creationId="{9198CDAE-B339-91BA-1C29-010D88C04419}"/>
          </ac:picMkLst>
        </pc:picChg>
      </pc:sldChg>
      <pc:sldChg chg="addSp delSp modSp add del">
        <pc:chgData name="McNeil, Sister Betty Ann" userId="53ae1e73-6267-4361-954e-03eb41dcf2b2" providerId="ADAL" clId="{57B9BE9A-11DE-46AC-AFAA-6689F185BD28}" dt="2022-09-20T03:28:33.245" v="316" actId="47"/>
        <pc:sldMkLst>
          <pc:docMk/>
          <pc:sldMk cId="2702480457" sldId="271"/>
        </pc:sldMkLst>
        <pc:spChg chg="del">
          <ac:chgData name="McNeil, Sister Betty Ann" userId="53ae1e73-6267-4361-954e-03eb41dcf2b2" providerId="ADAL" clId="{57B9BE9A-11DE-46AC-AFAA-6689F185BD28}" dt="2022-09-20T03:00:58.773" v="110"/>
          <ac:spMkLst>
            <pc:docMk/>
            <pc:sldMk cId="2702480457" sldId="271"/>
            <ac:spMk id="3" creationId="{F522131C-4A58-1D58-23D3-713D644D71EC}"/>
          </ac:spMkLst>
        </pc:spChg>
        <pc:picChg chg="add mod">
          <ac:chgData name="McNeil, Sister Betty Ann" userId="53ae1e73-6267-4361-954e-03eb41dcf2b2" providerId="ADAL" clId="{57B9BE9A-11DE-46AC-AFAA-6689F185BD28}" dt="2022-09-20T03:00:58.773" v="110"/>
          <ac:picMkLst>
            <pc:docMk/>
            <pc:sldMk cId="2702480457" sldId="271"/>
            <ac:picMk id="10242" creationId="{86D318F5-E27F-5BC5-FE0F-E4522A906DF0}"/>
          </ac:picMkLst>
        </pc:picChg>
      </pc:sldChg>
      <pc:sldChg chg="addSp new del">
        <pc:chgData name="McNeil, Sister Betty Ann" userId="53ae1e73-6267-4361-954e-03eb41dcf2b2" providerId="ADAL" clId="{57B9BE9A-11DE-46AC-AFAA-6689F185BD28}" dt="2022-09-20T22:59:03.745" v="4034" actId="47"/>
        <pc:sldMkLst>
          <pc:docMk/>
          <pc:sldMk cId="2358855949" sldId="272"/>
        </pc:sldMkLst>
        <pc:picChg chg="add">
          <ac:chgData name="McNeil, Sister Betty Ann" userId="53ae1e73-6267-4361-954e-03eb41dcf2b2" providerId="ADAL" clId="{57B9BE9A-11DE-46AC-AFAA-6689F185BD28}" dt="2022-09-20T03:47:50.037" v="322"/>
          <ac:picMkLst>
            <pc:docMk/>
            <pc:sldMk cId="2358855949" sldId="272"/>
            <ac:picMk id="4098" creationId="{08394311-14BA-9251-F01D-400E8CF64BAE}"/>
          </ac:picMkLst>
        </pc:picChg>
      </pc:sldChg>
      <pc:sldChg chg="addSp delSp modSp new mod ord modTransition setBg modNotesTx">
        <pc:chgData name="McNeil, Sister Betty Ann" userId="53ae1e73-6267-4361-954e-03eb41dcf2b2" providerId="ADAL" clId="{57B9BE9A-11DE-46AC-AFAA-6689F185BD28}" dt="2022-09-21T02:01:32.980" v="4827"/>
        <pc:sldMkLst>
          <pc:docMk/>
          <pc:sldMk cId="2677160303" sldId="273"/>
        </pc:sldMkLst>
        <pc:spChg chg="del">
          <ac:chgData name="McNeil, Sister Betty Ann" userId="53ae1e73-6267-4361-954e-03eb41dcf2b2" providerId="ADAL" clId="{57B9BE9A-11DE-46AC-AFAA-6689F185BD28}" dt="2022-09-20T03:56:14.468" v="333" actId="26606"/>
          <ac:spMkLst>
            <pc:docMk/>
            <pc:sldMk cId="2677160303" sldId="273"/>
            <ac:spMk id="2" creationId="{0748017B-2670-8F12-DC8A-5C2781BDC7BE}"/>
          </ac:spMkLst>
        </pc:spChg>
        <pc:spChg chg="add mod">
          <ac:chgData name="McNeil, Sister Betty Ann" userId="53ae1e73-6267-4361-954e-03eb41dcf2b2" providerId="ADAL" clId="{57B9BE9A-11DE-46AC-AFAA-6689F185BD28}" dt="2022-09-20T17:32:12.314" v="2139" actId="1076"/>
          <ac:spMkLst>
            <pc:docMk/>
            <pc:sldMk cId="2677160303" sldId="273"/>
            <ac:spMk id="2" creationId="{2A21F8E3-A31C-5C56-6CB7-0DAA977D7DA8}"/>
          </ac:spMkLst>
        </pc:spChg>
        <pc:spChg chg="del">
          <ac:chgData name="McNeil, Sister Betty Ann" userId="53ae1e73-6267-4361-954e-03eb41dcf2b2" providerId="ADAL" clId="{57B9BE9A-11DE-46AC-AFAA-6689F185BD28}" dt="2022-09-20T03:54:43.268" v="323"/>
          <ac:spMkLst>
            <pc:docMk/>
            <pc:sldMk cId="2677160303" sldId="273"/>
            <ac:spMk id="3" creationId="{BD607C71-3629-C53F-BA31-3169E3FFA0FC}"/>
          </ac:spMkLst>
        </pc:spChg>
        <pc:spChg chg="add del mod">
          <ac:chgData name="McNeil, Sister Betty Ann" userId="53ae1e73-6267-4361-954e-03eb41dcf2b2" providerId="ADAL" clId="{57B9BE9A-11DE-46AC-AFAA-6689F185BD28}" dt="2022-09-20T03:55:49.529" v="332"/>
          <ac:spMkLst>
            <pc:docMk/>
            <pc:sldMk cId="2677160303" sldId="273"/>
            <ac:spMk id="4" creationId="{6890B387-42C3-EC76-0E6E-008AF3A28C91}"/>
          </ac:spMkLst>
        </pc:spChg>
        <pc:spChg chg="add">
          <ac:chgData name="McNeil, Sister Betty Ann" userId="53ae1e73-6267-4361-954e-03eb41dcf2b2" providerId="ADAL" clId="{57B9BE9A-11DE-46AC-AFAA-6689F185BD28}" dt="2022-09-20T03:56:14.468" v="333" actId="26606"/>
          <ac:spMkLst>
            <pc:docMk/>
            <pc:sldMk cId="2677160303" sldId="273"/>
            <ac:spMk id="5129" creationId="{42A4FC2C-047E-45A5-965D-8E1E3BF09BC6}"/>
          </ac:spMkLst>
        </pc:spChg>
        <pc:picChg chg="add del mod">
          <ac:chgData name="McNeil, Sister Betty Ann" userId="53ae1e73-6267-4361-954e-03eb41dcf2b2" providerId="ADAL" clId="{57B9BE9A-11DE-46AC-AFAA-6689F185BD28}" dt="2022-09-20T03:54:49.024" v="324" actId="478"/>
          <ac:picMkLst>
            <pc:docMk/>
            <pc:sldMk cId="2677160303" sldId="273"/>
            <ac:picMk id="5122" creationId="{3DC600EB-4A9B-882D-57FF-8416C18FCCC1}"/>
          </ac:picMkLst>
        </pc:picChg>
        <pc:picChg chg="add mod">
          <ac:chgData name="McNeil, Sister Betty Ann" userId="53ae1e73-6267-4361-954e-03eb41dcf2b2" providerId="ADAL" clId="{57B9BE9A-11DE-46AC-AFAA-6689F185BD28}" dt="2022-09-20T17:32:23.399" v="2140" actId="12788"/>
          <ac:picMkLst>
            <pc:docMk/>
            <pc:sldMk cId="2677160303" sldId="273"/>
            <ac:picMk id="5124" creationId="{C6E2B4B2-97BC-AD83-F6FB-AD12AFCFB61F}"/>
          </ac:picMkLst>
        </pc:picChg>
      </pc:sldChg>
      <pc:sldChg chg="addSp delSp modSp new del mod ord setBg">
        <pc:chgData name="McNeil, Sister Betty Ann" userId="53ae1e73-6267-4361-954e-03eb41dcf2b2" providerId="ADAL" clId="{57B9BE9A-11DE-46AC-AFAA-6689F185BD28}" dt="2022-09-21T01:34:08.907" v="4725" actId="2696"/>
        <pc:sldMkLst>
          <pc:docMk/>
          <pc:sldMk cId="324617303" sldId="274"/>
        </pc:sldMkLst>
        <pc:spChg chg="add del">
          <ac:chgData name="McNeil, Sister Betty Ann" userId="53ae1e73-6267-4361-954e-03eb41dcf2b2" providerId="ADAL" clId="{57B9BE9A-11DE-46AC-AFAA-6689F185BD28}" dt="2022-09-20T19:24:11.087" v="2332" actId="22"/>
          <ac:spMkLst>
            <pc:docMk/>
            <pc:sldMk cId="324617303" sldId="274"/>
            <ac:spMk id="3" creationId="{80DB8D99-9788-1AE8-91F6-A1FE393B8832}"/>
          </ac:spMkLst>
        </pc:spChg>
        <pc:spChg chg="add mod">
          <ac:chgData name="McNeil, Sister Betty Ann" userId="53ae1e73-6267-4361-954e-03eb41dcf2b2" providerId="ADAL" clId="{57B9BE9A-11DE-46AC-AFAA-6689F185BD28}" dt="2022-09-20T19:50:46.665" v="2742" actId="14100"/>
          <ac:spMkLst>
            <pc:docMk/>
            <pc:sldMk cId="324617303" sldId="274"/>
            <ac:spMk id="4" creationId="{ED74214D-395B-C96D-608C-D51D7A2F095F}"/>
          </ac:spMkLst>
        </pc:spChg>
        <pc:spChg chg="add mod">
          <ac:chgData name="McNeil, Sister Betty Ann" userId="53ae1e73-6267-4361-954e-03eb41dcf2b2" providerId="ADAL" clId="{57B9BE9A-11DE-46AC-AFAA-6689F185BD28}" dt="2022-09-20T19:57:43.084" v="2799" actId="1076"/>
          <ac:spMkLst>
            <pc:docMk/>
            <pc:sldMk cId="324617303" sldId="274"/>
            <ac:spMk id="5" creationId="{6A1F5581-2E29-22C6-1615-9E9D2D993068}"/>
          </ac:spMkLst>
        </pc:spChg>
        <pc:spChg chg="add">
          <ac:chgData name="McNeil, Sister Betty Ann" userId="53ae1e73-6267-4361-954e-03eb41dcf2b2" providerId="ADAL" clId="{57B9BE9A-11DE-46AC-AFAA-6689F185BD28}" dt="2022-09-20T19:19:20.609" v="2323" actId="26606"/>
          <ac:spMkLst>
            <pc:docMk/>
            <pc:sldMk cId="324617303" sldId="274"/>
            <ac:spMk id="8199" creationId="{AB8C311F-7253-4AED-9701-7FC0708C41C7}"/>
          </ac:spMkLst>
        </pc:spChg>
        <pc:spChg chg="add">
          <ac:chgData name="McNeil, Sister Betty Ann" userId="53ae1e73-6267-4361-954e-03eb41dcf2b2" providerId="ADAL" clId="{57B9BE9A-11DE-46AC-AFAA-6689F185BD28}" dt="2022-09-20T19:19:20.609" v="2323" actId="26606"/>
          <ac:spMkLst>
            <pc:docMk/>
            <pc:sldMk cId="324617303" sldId="274"/>
            <ac:spMk id="8201" creationId="{E2384209-CB15-4CDF-9D31-C44FD9A3F20D}"/>
          </ac:spMkLst>
        </pc:spChg>
        <pc:spChg chg="add">
          <ac:chgData name="McNeil, Sister Betty Ann" userId="53ae1e73-6267-4361-954e-03eb41dcf2b2" providerId="ADAL" clId="{57B9BE9A-11DE-46AC-AFAA-6689F185BD28}" dt="2022-09-20T19:19:20.609" v="2323" actId="26606"/>
          <ac:spMkLst>
            <pc:docMk/>
            <pc:sldMk cId="324617303" sldId="274"/>
            <ac:spMk id="8203" creationId="{2633B3B5-CC90-43F0-8714-D31D1F3F0209}"/>
          </ac:spMkLst>
        </pc:spChg>
        <pc:spChg chg="add">
          <ac:chgData name="McNeil, Sister Betty Ann" userId="53ae1e73-6267-4361-954e-03eb41dcf2b2" providerId="ADAL" clId="{57B9BE9A-11DE-46AC-AFAA-6689F185BD28}" dt="2022-09-20T19:19:20.609" v="2323" actId="26606"/>
          <ac:spMkLst>
            <pc:docMk/>
            <pc:sldMk cId="324617303" sldId="274"/>
            <ac:spMk id="8205" creationId="{A8D57A06-A426-446D-B02C-A2DC6B62E45E}"/>
          </ac:spMkLst>
        </pc:spChg>
        <pc:picChg chg="add del mod">
          <ac:chgData name="McNeil, Sister Betty Ann" userId="53ae1e73-6267-4361-954e-03eb41dcf2b2" providerId="ADAL" clId="{57B9BE9A-11DE-46AC-AFAA-6689F185BD28}" dt="2022-09-20T19:33:10.256" v="2513" actId="478"/>
          <ac:picMkLst>
            <pc:docMk/>
            <pc:sldMk cId="324617303" sldId="274"/>
            <ac:picMk id="8194" creationId="{86F72E65-E219-D965-5EFB-E69BEB8A1975}"/>
          </ac:picMkLst>
        </pc:picChg>
        <pc:picChg chg="add mod">
          <ac:chgData name="McNeil, Sister Betty Ann" userId="53ae1e73-6267-4361-954e-03eb41dcf2b2" providerId="ADAL" clId="{57B9BE9A-11DE-46AC-AFAA-6689F185BD28}" dt="2022-09-20T19:24:56.673" v="2342" actId="1076"/>
          <ac:picMkLst>
            <pc:docMk/>
            <pc:sldMk cId="324617303" sldId="274"/>
            <ac:picMk id="10242" creationId="{6794DBA9-21CF-7492-71AB-68DF39BD8A0B}"/>
          </ac:picMkLst>
        </pc:picChg>
        <pc:picChg chg="add del">
          <ac:chgData name="McNeil, Sister Betty Ann" userId="53ae1e73-6267-4361-954e-03eb41dcf2b2" providerId="ADAL" clId="{57B9BE9A-11DE-46AC-AFAA-6689F185BD28}" dt="2022-09-20T19:25:48.118" v="2344" actId="21"/>
          <ac:picMkLst>
            <pc:docMk/>
            <pc:sldMk cId="324617303" sldId="274"/>
            <ac:picMk id="10244" creationId="{4229D2FD-F352-6483-8560-1F7E19115519}"/>
          </ac:picMkLst>
        </pc:picChg>
        <pc:picChg chg="add mod">
          <ac:chgData name="McNeil, Sister Betty Ann" userId="53ae1e73-6267-4361-954e-03eb41dcf2b2" providerId="ADAL" clId="{57B9BE9A-11DE-46AC-AFAA-6689F185BD28}" dt="2022-09-20T19:59:36.243" v="2800" actId="1076"/>
          <ac:picMkLst>
            <pc:docMk/>
            <pc:sldMk cId="324617303" sldId="274"/>
            <ac:picMk id="10246" creationId="{7E093A60-1CA9-AC58-CAD1-A822C081FCCB}"/>
          </ac:picMkLst>
        </pc:picChg>
        <pc:picChg chg="add mod">
          <ac:chgData name="McNeil, Sister Betty Ann" userId="53ae1e73-6267-4361-954e-03eb41dcf2b2" providerId="ADAL" clId="{57B9BE9A-11DE-46AC-AFAA-6689F185BD28}" dt="2022-09-20T19:35:55.987" v="2564" actId="14100"/>
          <ac:picMkLst>
            <pc:docMk/>
            <pc:sldMk cId="324617303" sldId="274"/>
            <ac:picMk id="10248" creationId="{28967D7C-4132-AC7F-CE67-1FDC19FC5FDD}"/>
          </ac:picMkLst>
        </pc:picChg>
        <pc:picChg chg="add mod">
          <ac:chgData name="McNeil, Sister Betty Ann" userId="53ae1e73-6267-4361-954e-03eb41dcf2b2" providerId="ADAL" clId="{57B9BE9A-11DE-46AC-AFAA-6689F185BD28}" dt="2022-09-20T19:53:00.191" v="2768" actId="1076"/>
          <ac:picMkLst>
            <pc:docMk/>
            <pc:sldMk cId="324617303" sldId="274"/>
            <ac:picMk id="10250" creationId="{58B33918-C40B-8641-EAA8-AE55DD0585A9}"/>
          </ac:picMkLst>
        </pc:picChg>
      </pc:sldChg>
      <pc:sldChg chg="new del">
        <pc:chgData name="McNeil, Sister Betty Ann" userId="53ae1e73-6267-4361-954e-03eb41dcf2b2" providerId="ADAL" clId="{57B9BE9A-11DE-46AC-AFAA-6689F185BD28}" dt="2022-09-20T02:57:51.866" v="104" actId="47"/>
        <pc:sldMkLst>
          <pc:docMk/>
          <pc:sldMk cId="9754267" sldId="275"/>
        </pc:sldMkLst>
      </pc:sldChg>
      <pc:sldChg chg="addSp modSp new del">
        <pc:chgData name="McNeil, Sister Betty Ann" userId="53ae1e73-6267-4361-954e-03eb41dcf2b2" providerId="ADAL" clId="{57B9BE9A-11DE-46AC-AFAA-6689F185BD28}" dt="2022-09-20T22:58:59.180" v="4032" actId="47"/>
        <pc:sldMkLst>
          <pc:docMk/>
          <pc:sldMk cId="4045643613" sldId="276"/>
        </pc:sldMkLst>
        <pc:picChg chg="add mod">
          <ac:chgData name="McNeil, Sister Betty Ann" userId="53ae1e73-6267-4361-954e-03eb41dcf2b2" providerId="ADAL" clId="{57B9BE9A-11DE-46AC-AFAA-6689F185BD28}" dt="2022-09-20T20:43:33.333" v="3261" actId="1076"/>
          <ac:picMkLst>
            <pc:docMk/>
            <pc:sldMk cId="4045643613" sldId="276"/>
            <ac:picMk id="9218" creationId="{EBC82C65-AD2B-32DD-2C68-5E6136876B79}"/>
          </ac:picMkLst>
        </pc:picChg>
      </pc:sldChg>
      <pc:sldChg chg="addSp new del ord">
        <pc:chgData name="McNeil, Sister Betty Ann" userId="53ae1e73-6267-4361-954e-03eb41dcf2b2" providerId="ADAL" clId="{57B9BE9A-11DE-46AC-AFAA-6689F185BD28}" dt="2022-09-21T00:39:59.079" v="4597" actId="47"/>
        <pc:sldMkLst>
          <pc:docMk/>
          <pc:sldMk cId="4165841336" sldId="277"/>
        </pc:sldMkLst>
        <pc:picChg chg="add">
          <ac:chgData name="McNeil, Sister Betty Ann" userId="53ae1e73-6267-4361-954e-03eb41dcf2b2" providerId="ADAL" clId="{57B9BE9A-11DE-46AC-AFAA-6689F185BD28}" dt="2022-09-20T03:02:12.873" v="113"/>
          <ac:picMkLst>
            <pc:docMk/>
            <pc:sldMk cId="4165841336" sldId="277"/>
            <ac:picMk id="11266" creationId="{6BB984FD-A0CD-F9AA-86BD-266D535501F2}"/>
          </ac:picMkLst>
        </pc:picChg>
      </pc:sldChg>
      <pc:sldChg chg="addSp new del">
        <pc:chgData name="McNeil, Sister Betty Ann" userId="53ae1e73-6267-4361-954e-03eb41dcf2b2" providerId="ADAL" clId="{57B9BE9A-11DE-46AC-AFAA-6689F185BD28}" dt="2022-09-20T16:30:41.171" v="1287" actId="47"/>
        <pc:sldMkLst>
          <pc:docMk/>
          <pc:sldMk cId="1621203495" sldId="278"/>
        </pc:sldMkLst>
        <pc:picChg chg="add">
          <ac:chgData name="McNeil, Sister Betty Ann" userId="53ae1e73-6267-4361-954e-03eb41dcf2b2" providerId="ADAL" clId="{57B9BE9A-11DE-46AC-AFAA-6689F185BD28}" dt="2022-09-20T03:40:17.346" v="319"/>
          <ac:picMkLst>
            <pc:docMk/>
            <pc:sldMk cId="1621203495" sldId="278"/>
            <ac:picMk id="1026" creationId="{E0851E78-DEA5-7A6E-ABF0-DB847E5C208D}"/>
          </ac:picMkLst>
        </pc:picChg>
      </pc:sldChg>
      <pc:sldChg chg="modSp add mod modTransition">
        <pc:chgData name="McNeil, Sister Betty Ann" userId="53ae1e73-6267-4361-954e-03eb41dcf2b2" providerId="ADAL" clId="{57B9BE9A-11DE-46AC-AFAA-6689F185BD28}" dt="2022-09-21T02:01:32.980" v="4827"/>
        <pc:sldMkLst>
          <pc:docMk/>
          <pc:sldMk cId="706534080" sldId="279"/>
        </pc:sldMkLst>
        <pc:spChg chg="mod">
          <ac:chgData name="McNeil, Sister Betty Ann" userId="53ae1e73-6267-4361-954e-03eb41dcf2b2" providerId="ADAL" clId="{57B9BE9A-11DE-46AC-AFAA-6689F185BD28}" dt="2022-09-20T03:21:40.219" v="261" actId="20577"/>
          <ac:spMkLst>
            <pc:docMk/>
            <pc:sldMk cId="706534080" sldId="279"/>
            <ac:spMk id="18" creationId="{26BDBD83-0E47-7F50-386A-93C61DD4EF99}"/>
          </ac:spMkLst>
        </pc:spChg>
        <pc:picChg chg="mod">
          <ac:chgData name="McNeil, Sister Betty Ann" userId="53ae1e73-6267-4361-954e-03eb41dcf2b2" providerId="ADAL" clId="{57B9BE9A-11DE-46AC-AFAA-6689F185BD28}" dt="2022-09-20T03:22:32.291" v="264" actId="1076"/>
          <ac:picMkLst>
            <pc:docMk/>
            <pc:sldMk cId="706534080" sldId="279"/>
            <ac:picMk id="4" creationId="{9CE8383E-0F8E-5D96-9E9C-6955A46C7189}"/>
          </ac:picMkLst>
        </pc:picChg>
      </pc:sldChg>
      <pc:sldChg chg="modSp add mod modTransition">
        <pc:chgData name="McNeil, Sister Betty Ann" userId="53ae1e73-6267-4361-954e-03eb41dcf2b2" providerId="ADAL" clId="{57B9BE9A-11DE-46AC-AFAA-6689F185BD28}" dt="2022-09-21T02:01:32.980" v="4827"/>
        <pc:sldMkLst>
          <pc:docMk/>
          <pc:sldMk cId="810119471" sldId="280"/>
        </pc:sldMkLst>
        <pc:spChg chg="mod">
          <ac:chgData name="McNeil, Sister Betty Ann" userId="53ae1e73-6267-4361-954e-03eb41dcf2b2" providerId="ADAL" clId="{57B9BE9A-11DE-46AC-AFAA-6689F185BD28}" dt="2022-09-20T03:21:49.877" v="263" actId="20577"/>
          <ac:spMkLst>
            <pc:docMk/>
            <pc:sldMk cId="810119471" sldId="280"/>
            <ac:spMk id="18" creationId="{26BDBD83-0E47-7F50-386A-93C61DD4EF99}"/>
          </ac:spMkLst>
        </pc:spChg>
      </pc:sldChg>
      <pc:sldChg chg="modSp add del ord">
        <pc:chgData name="McNeil, Sister Betty Ann" userId="53ae1e73-6267-4361-954e-03eb41dcf2b2" providerId="ADAL" clId="{57B9BE9A-11DE-46AC-AFAA-6689F185BD28}" dt="2022-09-21T00:39:46.087" v="4596" actId="47"/>
        <pc:sldMkLst>
          <pc:docMk/>
          <pc:sldMk cId="3000866807" sldId="281"/>
        </pc:sldMkLst>
        <pc:picChg chg="mod">
          <ac:chgData name="McNeil, Sister Betty Ann" userId="53ae1e73-6267-4361-954e-03eb41dcf2b2" providerId="ADAL" clId="{57B9BE9A-11DE-46AC-AFAA-6689F185BD28}" dt="2022-09-21T00:36:54.373" v="4585" actId="1076"/>
          <ac:picMkLst>
            <pc:docMk/>
            <pc:sldMk cId="3000866807" sldId="281"/>
            <ac:picMk id="7170" creationId="{9198CDAE-B339-91BA-1C29-010D88C04419}"/>
          </ac:picMkLst>
        </pc:picChg>
      </pc:sldChg>
      <pc:sldChg chg="new del">
        <pc:chgData name="McNeil, Sister Betty Ann" userId="53ae1e73-6267-4361-954e-03eb41dcf2b2" providerId="ADAL" clId="{57B9BE9A-11DE-46AC-AFAA-6689F185BD28}" dt="2022-09-20T22:59:05.028" v="4037" actId="47"/>
        <pc:sldMkLst>
          <pc:docMk/>
          <pc:sldMk cId="1444592519" sldId="282"/>
        </pc:sldMkLst>
      </pc:sldChg>
      <pc:sldChg chg="new del">
        <pc:chgData name="McNeil, Sister Betty Ann" userId="53ae1e73-6267-4361-954e-03eb41dcf2b2" providerId="ADAL" clId="{57B9BE9A-11DE-46AC-AFAA-6689F185BD28}" dt="2022-09-20T22:59:04.308" v="4035" actId="47"/>
        <pc:sldMkLst>
          <pc:docMk/>
          <pc:sldMk cId="3765386518" sldId="283"/>
        </pc:sldMkLst>
      </pc:sldChg>
      <pc:sldChg chg="new del">
        <pc:chgData name="McNeil, Sister Betty Ann" userId="53ae1e73-6267-4361-954e-03eb41dcf2b2" providerId="ADAL" clId="{57B9BE9A-11DE-46AC-AFAA-6689F185BD28}" dt="2022-09-20T22:59:04.684" v="4036" actId="47"/>
        <pc:sldMkLst>
          <pc:docMk/>
          <pc:sldMk cId="1224982966" sldId="284"/>
        </pc:sldMkLst>
      </pc:sldChg>
      <pc:sldChg chg="new del">
        <pc:chgData name="McNeil, Sister Betty Ann" userId="53ae1e73-6267-4361-954e-03eb41dcf2b2" providerId="ADAL" clId="{57B9BE9A-11DE-46AC-AFAA-6689F185BD28}" dt="2022-09-20T13:59:32.801" v="336" actId="2696"/>
        <pc:sldMkLst>
          <pc:docMk/>
          <pc:sldMk cId="2695939338" sldId="285"/>
        </pc:sldMkLst>
      </pc:sldChg>
      <pc:sldChg chg="addSp delSp modSp new mod modTransition setBg">
        <pc:chgData name="McNeil, Sister Betty Ann" userId="53ae1e73-6267-4361-954e-03eb41dcf2b2" providerId="ADAL" clId="{57B9BE9A-11DE-46AC-AFAA-6689F185BD28}" dt="2022-09-21T02:01:32.980" v="4827"/>
        <pc:sldMkLst>
          <pc:docMk/>
          <pc:sldMk cId="2197934140" sldId="286"/>
        </pc:sldMkLst>
        <pc:spChg chg="mod">
          <ac:chgData name="McNeil, Sister Betty Ann" userId="53ae1e73-6267-4361-954e-03eb41dcf2b2" providerId="ADAL" clId="{57B9BE9A-11DE-46AC-AFAA-6689F185BD28}" dt="2022-09-20T16:16:50.337" v="1132" actId="1582"/>
          <ac:spMkLst>
            <pc:docMk/>
            <pc:sldMk cId="2197934140" sldId="286"/>
            <ac:spMk id="2" creationId="{DBB6860D-BFED-A542-2936-F4DEB47E08C8}"/>
          </ac:spMkLst>
        </pc:spChg>
        <pc:spChg chg="mod">
          <ac:chgData name="McNeil, Sister Betty Ann" userId="53ae1e73-6267-4361-954e-03eb41dcf2b2" providerId="ADAL" clId="{57B9BE9A-11DE-46AC-AFAA-6689F185BD28}" dt="2022-09-20T14:50:09.070" v="998" actId="555"/>
          <ac:spMkLst>
            <pc:docMk/>
            <pc:sldMk cId="2197934140" sldId="286"/>
            <ac:spMk id="3" creationId="{6C70712F-0AED-41BD-A26F-4E74056BC736}"/>
          </ac:spMkLst>
        </pc:spChg>
        <pc:spChg chg="add del">
          <ac:chgData name="McNeil, Sister Betty Ann" userId="53ae1e73-6267-4361-954e-03eb41dcf2b2" providerId="ADAL" clId="{57B9BE9A-11DE-46AC-AFAA-6689F185BD28}" dt="2022-09-20T14:40:04.493" v="839"/>
          <ac:spMkLst>
            <pc:docMk/>
            <pc:sldMk cId="2197934140" sldId="286"/>
            <ac:spMk id="4" creationId="{7A5D9E12-0DCC-2BA5-3D4A-664F5BC58075}"/>
          </ac:spMkLst>
        </pc:spChg>
        <pc:spChg chg="mod">
          <ac:chgData name="McNeil, Sister Betty Ann" userId="53ae1e73-6267-4361-954e-03eb41dcf2b2" providerId="ADAL" clId="{57B9BE9A-11DE-46AC-AFAA-6689F185BD28}" dt="2022-09-20T14:50:21.814" v="1000" actId="555"/>
          <ac:spMkLst>
            <pc:docMk/>
            <pc:sldMk cId="2197934140" sldId="286"/>
            <ac:spMk id="5" creationId="{2D446C69-E0DC-C5EF-7DE4-D5BA5FE35A51}"/>
          </ac:spMkLst>
        </pc:spChg>
        <pc:spChg chg="del">
          <ac:chgData name="McNeil, Sister Betty Ann" userId="53ae1e73-6267-4361-954e-03eb41dcf2b2" providerId="ADAL" clId="{57B9BE9A-11DE-46AC-AFAA-6689F185BD28}" dt="2022-09-20T14:40:43.444" v="900"/>
          <ac:spMkLst>
            <pc:docMk/>
            <pc:sldMk cId="2197934140" sldId="286"/>
            <ac:spMk id="6" creationId="{4B231914-44EE-4F53-F679-C149A0C9FA6F}"/>
          </ac:spMkLst>
        </pc:spChg>
        <pc:spChg chg="add del">
          <ac:chgData name="McNeil, Sister Betty Ann" userId="53ae1e73-6267-4361-954e-03eb41dcf2b2" providerId="ADAL" clId="{57B9BE9A-11DE-46AC-AFAA-6689F185BD28}" dt="2022-09-20T14:23:19.404" v="670" actId="11529"/>
          <ac:spMkLst>
            <pc:docMk/>
            <pc:sldMk cId="2197934140" sldId="286"/>
            <ac:spMk id="7" creationId="{C58D6D2A-814B-CB44-281B-1F74AFCF6E11}"/>
          </ac:spMkLst>
        </pc:spChg>
        <pc:spChg chg="add mod">
          <ac:chgData name="McNeil, Sister Betty Ann" userId="53ae1e73-6267-4361-954e-03eb41dcf2b2" providerId="ADAL" clId="{57B9BE9A-11DE-46AC-AFAA-6689F185BD28}" dt="2022-09-20T14:48:23.373" v="962" actId="208"/>
          <ac:spMkLst>
            <pc:docMk/>
            <pc:sldMk cId="2197934140" sldId="286"/>
            <ac:spMk id="9" creationId="{5D59375C-935F-DC38-C542-417BCBCCD194}"/>
          </ac:spMkLst>
        </pc:spChg>
        <pc:graphicFrameChg chg="add del mod ord modGraphic">
          <ac:chgData name="McNeil, Sister Betty Ann" userId="53ae1e73-6267-4361-954e-03eb41dcf2b2" providerId="ADAL" clId="{57B9BE9A-11DE-46AC-AFAA-6689F185BD28}" dt="2022-09-20T14:24:48.087" v="676" actId="3680"/>
          <ac:graphicFrameMkLst>
            <pc:docMk/>
            <pc:sldMk cId="2197934140" sldId="286"/>
            <ac:graphicFrameMk id="8" creationId="{86A094FE-D0D6-D39C-0D78-0E190E742E93}"/>
          </ac:graphicFrameMkLst>
        </pc:graphicFrameChg>
        <pc:graphicFrameChg chg="add del mod">
          <ac:chgData name="McNeil, Sister Betty Ann" userId="53ae1e73-6267-4361-954e-03eb41dcf2b2" providerId="ADAL" clId="{57B9BE9A-11DE-46AC-AFAA-6689F185BD28}" dt="2022-09-20T14:59:04.138" v="1074" actId="478"/>
          <ac:graphicFrameMkLst>
            <pc:docMk/>
            <pc:sldMk cId="2197934140" sldId="286"/>
            <ac:graphicFrameMk id="10" creationId="{11184151-C7B5-FDF1-D854-C78B7BA632B7}"/>
          </ac:graphicFrameMkLst>
        </pc:graphicFrameChg>
        <pc:picChg chg="add mod">
          <ac:chgData name="McNeil, Sister Betty Ann" userId="53ae1e73-6267-4361-954e-03eb41dcf2b2" providerId="ADAL" clId="{57B9BE9A-11DE-46AC-AFAA-6689F185BD28}" dt="2022-09-20T14:55:59.493" v="1056" actId="208"/>
          <ac:picMkLst>
            <pc:docMk/>
            <pc:sldMk cId="2197934140" sldId="286"/>
            <ac:picMk id="7" creationId="{9D6EAF53-B094-09DA-5356-A8E558D707B1}"/>
          </ac:picMkLst>
        </pc:picChg>
        <pc:picChg chg="add mod">
          <ac:chgData name="McNeil, Sister Betty Ann" userId="53ae1e73-6267-4361-954e-03eb41dcf2b2" providerId="ADAL" clId="{57B9BE9A-11DE-46AC-AFAA-6689F185BD28}" dt="2022-09-20T14:59:33.012" v="1077" actId="208"/>
          <ac:picMkLst>
            <pc:docMk/>
            <pc:sldMk cId="2197934140" sldId="286"/>
            <ac:picMk id="8" creationId="{BCC70557-8EB2-B521-F7E3-2D9B78BA33EC}"/>
          </ac:picMkLst>
        </pc:picChg>
        <pc:picChg chg="add del mod">
          <ac:chgData name="McNeil, Sister Betty Ann" userId="53ae1e73-6267-4361-954e-03eb41dcf2b2" providerId="ADAL" clId="{57B9BE9A-11DE-46AC-AFAA-6689F185BD28}" dt="2022-09-20T14:23:31.126" v="672" actId="478"/>
          <ac:picMkLst>
            <pc:docMk/>
            <pc:sldMk cId="2197934140" sldId="286"/>
            <ac:picMk id="1026" creationId="{BD26583D-406D-9A8F-BD2F-5989F1837ED8}"/>
          </ac:picMkLst>
        </pc:picChg>
      </pc:sldChg>
      <pc:sldChg chg="addSp delSp modSp new mod modTransition setBg">
        <pc:chgData name="McNeil, Sister Betty Ann" userId="53ae1e73-6267-4361-954e-03eb41dcf2b2" providerId="ADAL" clId="{57B9BE9A-11DE-46AC-AFAA-6689F185BD28}" dt="2022-09-21T02:01:32.980" v="4827"/>
        <pc:sldMkLst>
          <pc:docMk/>
          <pc:sldMk cId="3865408177" sldId="287"/>
        </pc:sldMkLst>
        <pc:spChg chg="mod">
          <ac:chgData name="McNeil, Sister Betty Ann" userId="53ae1e73-6267-4361-954e-03eb41dcf2b2" providerId="ADAL" clId="{57B9BE9A-11DE-46AC-AFAA-6689F185BD28}" dt="2022-09-20T16:14:23.773" v="1116" actId="113"/>
          <ac:spMkLst>
            <pc:docMk/>
            <pc:sldMk cId="3865408177" sldId="287"/>
            <ac:spMk id="2" creationId="{D0EEA512-EB73-ACEA-31ED-A701AEF8DB71}"/>
          </ac:spMkLst>
        </pc:spChg>
        <pc:spChg chg="del">
          <ac:chgData name="McNeil, Sister Betty Ann" userId="53ae1e73-6267-4361-954e-03eb41dcf2b2" providerId="ADAL" clId="{57B9BE9A-11DE-46AC-AFAA-6689F185BD28}" dt="2022-09-20T16:12:01.482" v="1083"/>
          <ac:spMkLst>
            <pc:docMk/>
            <pc:sldMk cId="3865408177" sldId="287"/>
            <ac:spMk id="3" creationId="{44FE523F-EE92-B976-5A23-9C0BAEF0325E}"/>
          </ac:spMkLst>
        </pc:spChg>
        <pc:picChg chg="add mod">
          <ac:chgData name="McNeil, Sister Betty Ann" userId="53ae1e73-6267-4361-954e-03eb41dcf2b2" providerId="ADAL" clId="{57B9BE9A-11DE-46AC-AFAA-6689F185BD28}" dt="2022-09-20T16:14:53.460" v="1117" actId="1582"/>
          <ac:picMkLst>
            <pc:docMk/>
            <pc:sldMk cId="3865408177" sldId="287"/>
            <ac:picMk id="1026" creationId="{AA9F1F4D-40A5-7660-6665-3EC3E2D8005C}"/>
          </ac:picMkLst>
        </pc:picChg>
      </pc:sldChg>
      <pc:sldChg chg="addSp delSp modSp new del mod">
        <pc:chgData name="McNeil, Sister Betty Ann" userId="53ae1e73-6267-4361-954e-03eb41dcf2b2" providerId="ADAL" clId="{57B9BE9A-11DE-46AC-AFAA-6689F185BD28}" dt="2022-09-20T14:09:20.924" v="525" actId="2696"/>
        <pc:sldMkLst>
          <pc:docMk/>
          <pc:sldMk cId="900641486" sldId="288"/>
        </pc:sldMkLst>
        <pc:spChg chg="mod">
          <ac:chgData name="McNeil, Sister Betty Ann" userId="53ae1e73-6267-4361-954e-03eb41dcf2b2" providerId="ADAL" clId="{57B9BE9A-11DE-46AC-AFAA-6689F185BD28}" dt="2022-09-20T14:05:35.627" v="476" actId="20577"/>
          <ac:spMkLst>
            <pc:docMk/>
            <pc:sldMk cId="900641486" sldId="288"/>
            <ac:spMk id="2" creationId="{A6191095-C89E-821C-4B6C-6441569BECF2}"/>
          </ac:spMkLst>
        </pc:spChg>
        <pc:spChg chg="add del mod">
          <ac:chgData name="McNeil, Sister Betty Ann" userId="53ae1e73-6267-4361-954e-03eb41dcf2b2" providerId="ADAL" clId="{57B9BE9A-11DE-46AC-AFAA-6689F185BD28}" dt="2022-09-20T14:06:21.427" v="480"/>
          <ac:spMkLst>
            <pc:docMk/>
            <pc:sldMk cId="900641486" sldId="288"/>
            <ac:spMk id="3" creationId="{A1F838ED-A80A-C386-5C98-E949BCDC0E25}"/>
          </ac:spMkLst>
        </pc:spChg>
      </pc:sldChg>
      <pc:sldChg chg="addSp delSp modSp new mod modTransition setBg setClrOvrMap">
        <pc:chgData name="McNeil, Sister Betty Ann" userId="53ae1e73-6267-4361-954e-03eb41dcf2b2" providerId="ADAL" clId="{57B9BE9A-11DE-46AC-AFAA-6689F185BD28}" dt="2022-09-21T02:01:32.980" v="4827"/>
        <pc:sldMkLst>
          <pc:docMk/>
          <pc:sldMk cId="1590875770" sldId="289"/>
        </pc:sldMkLst>
        <pc:spChg chg="mod">
          <ac:chgData name="McNeil, Sister Betty Ann" userId="53ae1e73-6267-4361-954e-03eb41dcf2b2" providerId="ADAL" clId="{57B9BE9A-11DE-46AC-AFAA-6689F185BD28}" dt="2022-09-20T16:50:32.138" v="1553" actId="207"/>
          <ac:spMkLst>
            <pc:docMk/>
            <pc:sldMk cId="1590875770" sldId="289"/>
            <ac:spMk id="2" creationId="{4FCE6B00-6AE1-5B6B-225B-B6310D57A3A7}"/>
          </ac:spMkLst>
        </pc:spChg>
        <pc:spChg chg="mod">
          <ac:chgData name="McNeil, Sister Betty Ann" userId="53ae1e73-6267-4361-954e-03eb41dcf2b2" providerId="ADAL" clId="{57B9BE9A-11DE-46AC-AFAA-6689F185BD28}" dt="2022-09-20T16:51:36.766" v="1560" actId="404"/>
          <ac:spMkLst>
            <pc:docMk/>
            <pc:sldMk cId="1590875770" sldId="289"/>
            <ac:spMk id="3" creationId="{230A3BD3-382A-8469-FCF5-CF6B8EEA3D70}"/>
          </ac:spMkLst>
        </pc:spChg>
        <pc:spChg chg="add del">
          <ac:chgData name="McNeil, Sister Betty Ann" userId="53ae1e73-6267-4361-954e-03eb41dcf2b2" providerId="ADAL" clId="{57B9BE9A-11DE-46AC-AFAA-6689F185BD28}" dt="2022-09-20T16:32:20.639" v="1291" actId="26606"/>
          <ac:spMkLst>
            <pc:docMk/>
            <pc:sldMk cId="1590875770" sldId="289"/>
            <ac:spMk id="9" creationId="{7C432AFE-B3D2-4BFF-BF8F-96C27AFF1AC7}"/>
          </ac:spMkLst>
        </pc:spChg>
        <pc:spChg chg="add del">
          <ac:chgData name="McNeil, Sister Betty Ann" userId="53ae1e73-6267-4361-954e-03eb41dcf2b2" providerId="ADAL" clId="{57B9BE9A-11DE-46AC-AFAA-6689F185BD28}" dt="2022-09-20T16:32:20.639" v="1291" actId="26606"/>
          <ac:spMkLst>
            <pc:docMk/>
            <pc:sldMk cId="1590875770" sldId="289"/>
            <ac:spMk id="11" creationId="{AF2F604E-43BE-4DC3-B983-E071523364F8}"/>
          </ac:spMkLst>
        </pc:spChg>
        <pc:spChg chg="add del">
          <ac:chgData name="McNeil, Sister Betty Ann" userId="53ae1e73-6267-4361-954e-03eb41dcf2b2" providerId="ADAL" clId="{57B9BE9A-11DE-46AC-AFAA-6689F185BD28}" dt="2022-09-20T16:32:20.639" v="1291" actId="26606"/>
          <ac:spMkLst>
            <pc:docMk/>
            <pc:sldMk cId="1590875770" sldId="289"/>
            <ac:spMk id="13" creationId="{08C9B587-E65E-4B52-B37C-ABEBB6E87928}"/>
          </ac:spMkLst>
        </pc:spChg>
        <pc:picChg chg="add mod ord">
          <ac:chgData name="McNeil, Sister Betty Ann" userId="53ae1e73-6267-4361-954e-03eb41dcf2b2" providerId="ADAL" clId="{57B9BE9A-11DE-46AC-AFAA-6689F185BD28}" dt="2022-09-20T16:40:23.360" v="1490" actId="14100"/>
          <ac:picMkLst>
            <pc:docMk/>
            <pc:sldMk cId="1590875770" sldId="289"/>
            <ac:picMk id="4" creationId="{AD835E31-57BA-C001-9BDA-217F706A8ADC}"/>
          </ac:picMkLst>
        </pc:picChg>
      </pc:sldChg>
      <pc:sldChg chg="modSp new del mod">
        <pc:chgData name="McNeil, Sister Betty Ann" userId="53ae1e73-6267-4361-954e-03eb41dcf2b2" providerId="ADAL" clId="{57B9BE9A-11DE-46AC-AFAA-6689F185BD28}" dt="2022-09-20T17:14:53.337" v="1741" actId="47"/>
        <pc:sldMkLst>
          <pc:docMk/>
          <pc:sldMk cId="1091777205" sldId="290"/>
        </pc:sldMkLst>
        <pc:spChg chg="mod">
          <ac:chgData name="McNeil, Sister Betty Ann" userId="53ae1e73-6267-4361-954e-03eb41dcf2b2" providerId="ADAL" clId="{57B9BE9A-11DE-46AC-AFAA-6689F185BD28}" dt="2022-09-20T14:13:16.741" v="598" actId="20577"/>
          <ac:spMkLst>
            <pc:docMk/>
            <pc:sldMk cId="1091777205" sldId="290"/>
            <ac:spMk id="2" creationId="{7097308D-2B13-A4B2-F6EC-745400F93F77}"/>
          </ac:spMkLst>
        </pc:spChg>
      </pc:sldChg>
      <pc:sldChg chg="new del ord">
        <pc:chgData name="McNeil, Sister Betty Ann" userId="53ae1e73-6267-4361-954e-03eb41dcf2b2" providerId="ADAL" clId="{57B9BE9A-11DE-46AC-AFAA-6689F185BD28}" dt="2022-09-20T19:59:56.569" v="2801" actId="47"/>
        <pc:sldMkLst>
          <pc:docMk/>
          <pc:sldMk cId="1068369973" sldId="291"/>
        </pc:sldMkLst>
      </pc:sldChg>
      <pc:sldChg chg="modSp add del">
        <pc:chgData name="McNeil, Sister Betty Ann" userId="53ae1e73-6267-4361-954e-03eb41dcf2b2" providerId="ADAL" clId="{57B9BE9A-11DE-46AC-AFAA-6689F185BD28}" dt="2022-09-20T15:01:05.512" v="1079" actId="2696"/>
        <pc:sldMkLst>
          <pc:docMk/>
          <pc:sldMk cId="0" sldId="292"/>
        </pc:sldMkLst>
        <pc:picChg chg="mod">
          <ac:chgData name="McNeil, Sister Betty Ann" userId="53ae1e73-6267-4361-954e-03eb41dcf2b2" providerId="ADAL" clId="{57B9BE9A-11DE-46AC-AFAA-6689F185BD28}" dt="2022-09-20T14:39:54.708" v="838" actId="1076"/>
          <ac:picMkLst>
            <pc:docMk/>
            <pc:sldMk cId="0" sldId="292"/>
            <ac:picMk id="52226" creationId="{C934414D-FB35-C16C-9DCC-EF28CDDE279A}"/>
          </ac:picMkLst>
        </pc:picChg>
      </pc:sldChg>
      <pc:sldChg chg="delSp add del">
        <pc:chgData name="McNeil, Sister Betty Ann" userId="53ae1e73-6267-4361-954e-03eb41dcf2b2" providerId="ADAL" clId="{57B9BE9A-11DE-46AC-AFAA-6689F185BD28}" dt="2022-09-20T16:18:37.520" v="1133" actId="47"/>
        <pc:sldMkLst>
          <pc:docMk/>
          <pc:sldMk cId="982563654" sldId="292"/>
        </pc:sldMkLst>
        <pc:picChg chg="del">
          <ac:chgData name="McNeil, Sister Betty Ann" userId="53ae1e73-6267-4361-954e-03eb41dcf2b2" providerId="ADAL" clId="{57B9BE9A-11DE-46AC-AFAA-6689F185BD28}" dt="2022-09-20T16:11:34.350" v="1082" actId="478"/>
          <ac:picMkLst>
            <pc:docMk/>
            <pc:sldMk cId="982563654" sldId="292"/>
            <ac:picMk id="52226" creationId="{C934414D-FB35-C16C-9DCC-EF28CDDE279A}"/>
          </ac:picMkLst>
        </pc:picChg>
      </pc:sldChg>
      <pc:sldChg chg="new del">
        <pc:chgData name="McNeil, Sister Betty Ann" userId="53ae1e73-6267-4361-954e-03eb41dcf2b2" providerId="ADAL" clId="{57B9BE9A-11DE-46AC-AFAA-6689F185BD28}" dt="2022-09-20T14:12:21.373" v="555" actId="2696"/>
        <pc:sldMkLst>
          <pc:docMk/>
          <pc:sldMk cId="1885288981" sldId="292"/>
        </pc:sldMkLst>
      </pc:sldChg>
      <pc:sldChg chg="modSp new del mod">
        <pc:chgData name="McNeil, Sister Betty Ann" userId="53ae1e73-6267-4361-954e-03eb41dcf2b2" providerId="ADAL" clId="{57B9BE9A-11DE-46AC-AFAA-6689F185BD28}" dt="2022-09-20T20:00:23.635" v="2802" actId="47"/>
        <pc:sldMkLst>
          <pc:docMk/>
          <pc:sldMk cId="2888178129" sldId="293"/>
        </pc:sldMkLst>
        <pc:spChg chg="mod">
          <ac:chgData name="McNeil, Sister Betty Ann" userId="53ae1e73-6267-4361-954e-03eb41dcf2b2" providerId="ADAL" clId="{57B9BE9A-11DE-46AC-AFAA-6689F185BD28}" dt="2022-09-20T14:12:39.609" v="586" actId="20577"/>
          <ac:spMkLst>
            <pc:docMk/>
            <pc:sldMk cId="2888178129" sldId="293"/>
            <ac:spMk id="2" creationId="{B0BDDDF5-CAF5-CA66-3B18-61F1F0E13CEE}"/>
          </ac:spMkLst>
        </pc:spChg>
      </pc:sldChg>
      <pc:sldChg chg="addSp delSp modSp add del mod">
        <pc:chgData name="McNeil, Sister Betty Ann" userId="53ae1e73-6267-4361-954e-03eb41dcf2b2" providerId="ADAL" clId="{57B9BE9A-11DE-46AC-AFAA-6689F185BD28}" dt="2022-09-20T20:00:23.635" v="2802" actId="47"/>
        <pc:sldMkLst>
          <pc:docMk/>
          <pc:sldMk cId="1885341981" sldId="294"/>
        </pc:sldMkLst>
        <pc:spChg chg="mod">
          <ac:chgData name="McNeil, Sister Betty Ann" userId="53ae1e73-6267-4361-954e-03eb41dcf2b2" providerId="ADAL" clId="{57B9BE9A-11DE-46AC-AFAA-6689F185BD28}" dt="2022-09-20T14:13:35.940" v="600" actId="20577"/>
          <ac:spMkLst>
            <pc:docMk/>
            <pc:sldMk cId="1885341981" sldId="294"/>
            <ac:spMk id="2" creationId="{7097308D-2B13-A4B2-F6EC-745400F93F77}"/>
          </ac:spMkLst>
        </pc:spChg>
        <pc:spChg chg="mod">
          <ac:chgData name="McNeil, Sister Betty Ann" userId="53ae1e73-6267-4361-954e-03eb41dcf2b2" providerId="ADAL" clId="{57B9BE9A-11DE-46AC-AFAA-6689F185BD28}" dt="2022-09-20T14:14:30.708" v="607" actId="313"/>
          <ac:spMkLst>
            <pc:docMk/>
            <pc:sldMk cId="1885341981" sldId="294"/>
            <ac:spMk id="3" creationId="{4FE7BAC7-0E7E-1689-B9E2-68198CBEA149}"/>
          </ac:spMkLst>
        </pc:spChg>
        <pc:spChg chg="add del">
          <ac:chgData name="McNeil, Sister Betty Ann" userId="53ae1e73-6267-4361-954e-03eb41dcf2b2" providerId="ADAL" clId="{57B9BE9A-11DE-46AC-AFAA-6689F185BD28}" dt="2022-09-20T14:17:00.115" v="620" actId="478"/>
          <ac:spMkLst>
            <pc:docMk/>
            <pc:sldMk cId="1885341981" sldId="294"/>
            <ac:spMk id="5" creationId="{D398BDCF-0BDB-A52D-C737-341328213385}"/>
          </ac:spMkLst>
        </pc:spChg>
      </pc:sldChg>
      <pc:sldChg chg="modSp add del mod">
        <pc:chgData name="McNeil, Sister Betty Ann" userId="53ae1e73-6267-4361-954e-03eb41dcf2b2" providerId="ADAL" clId="{57B9BE9A-11DE-46AC-AFAA-6689F185BD28}" dt="2022-09-20T22:58:31.305" v="4029" actId="47"/>
        <pc:sldMkLst>
          <pc:docMk/>
          <pc:sldMk cId="2878424186" sldId="295"/>
        </pc:sldMkLst>
        <pc:spChg chg="mod">
          <ac:chgData name="McNeil, Sister Betty Ann" userId="53ae1e73-6267-4361-954e-03eb41dcf2b2" providerId="ADAL" clId="{57B9BE9A-11DE-46AC-AFAA-6689F185BD28}" dt="2022-09-20T14:18:53.766" v="625" actId="6549"/>
          <ac:spMkLst>
            <pc:docMk/>
            <pc:sldMk cId="2878424186" sldId="295"/>
            <ac:spMk id="2" creationId="{7097308D-2B13-A4B2-F6EC-745400F93F77}"/>
          </ac:spMkLst>
        </pc:spChg>
      </pc:sldChg>
      <pc:sldChg chg="modSp new del mod">
        <pc:chgData name="McNeil, Sister Betty Ann" userId="53ae1e73-6267-4361-954e-03eb41dcf2b2" providerId="ADAL" clId="{57B9BE9A-11DE-46AC-AFAA-6689F185BD28}" dt="2022-09-20T22:58:36.682" v="4031" actId="47"/>
        <pc:sldMkLst>
          <pc:docMk/>
          <pc:sldMk cId="2937041889" sldId="296"/>
        </pc:sldMkLst>
        <pc:spChg chg="mod">
          <ac:chgData name="McNeil, Sister Betty Ann" userId="53ae1e73-6267-4361-954e-03eb41dcf2b2" providerId="ADAL" clId="{57B9BE9A-11DE-46AC-AFAA-6689F185BD28}" dt="2022-09-20T14:16:19.804" v="618" actId="20577"/>
          <ac:spMkLst>
            <pc:docMk/>
            <pc:sldMk cId="2937041889" sldId="296"/>
            <ac:spMk id="2" creationId="{3C1B51FC-3C29-A21A-8D2B-6025AC550E7B}"/>
          </ac:spMkLst>
        </pc:spChg>
        <pc:spChg chg="mod">
          <ac:chgData name="McNeil, Sister Betty Ann" userId="53ae1e73-6267-4361-954e-03eb41dcf2b2" providerId="ADAL" clId="{57B9BE9A-11DE-46AC-AFAA-6689F185BD28}" dt="2022-09-20T14:16:42.947" v="619"/>
          <ac:spMkLst>
            <pc:docMk/>
            <pc:sldMk cId="2937041889" sldId="296"/>
            <ac:spMk id="3" creationId="{ED7AED8A-FC17-E5A8-8B22-065B64BDBB1C}"/>
          </ac:spMkLst>
        </pc:spChg>
      </pc:sldChg>
      <pc:sldChg chg="add del">
        <pc:chgData name="McNeil, Sister Betty Ann" userId="53ae1e73-6267-4361-954e-03eb41dcf2b2" providerId="ADAL" clId="{57B9BE9A-11DE-46AC-AFAA-6689F185BD28}" dt="2022-09-20T22:58:32.173" v="4030" actId="47"/>
        <pc:sldMkLst>
          <pc:docMk/>
          <pc:sldMk cId="1823884643" sldId="297"/>
        </pc:sldMkLst>
      </pc:sldChg>
      <pc:sldChg chg="delSp modSp add del">
        <pc:chgData name="McNeil, Sister Betty Ann" userId="53ae1e73-6267-4361-954e-03eb41dcf2b2" providerId="ADAL" clId="{57B9BE9A-11DE-46AC-AFAA-6689F185BD28}" dt="2022-09-20T16:18:38.416" v="1134" actId="47"/>
        <pc:sldMkLst>
          <pc:docMk/>
          <pc:sldMk cId="0" sldId="298"/>
        </pc:sldMkLst>
        <pc:picChg chg="del mod">
          <ac:chgData name="McNeil, Sister Betty Ann" userId="53ae1e73-6267-4361-954e-03eb41dcf2b2" providerId="ADAL" clId="{57B9BE9A-11DE-46AC-AFAA-6689F185BD28}" dt="2022-09-20T15:01:12.136" v="1080" actId="478"/>
          <ac:picMkLst>
            <pc:docMk/>
            <pc:sldMk cId="0" sldId="298"/>
            <ac:picMk id="60418" creationId="{63DF6E92-99AD-59DB-6596-C987795B4A67}"/>
          </ac:picMkLst>
        </pc:picChg>
      </pc:sldChg>
      <pc:sldChg chg="modSp new del mod">
        <pc:chgData name="McNeil, Sister Betty Ann" userId="53ae1e73-6267-4361-954e-03eb41dcf2b2" providerId="ADAL" clId="{57B9BE9A-11DE-46AC-AFAA-6689F185BD28}" dt="2022-09-20T16:48:30.290" v="1548" actId="47"/>
        <pc:sldMkLst>
          <pc:docMk/>
          <pc:sldMk cId="4111130802" sldId="298"/>
        </pc:sldMkLst>
        <pc:spChg chg="mod">
          <ac:chgData name="McNeil, Sister Betty Ann" userId="53ae1e73-6267-4361-954e-03eb41dcf2b2" providerId="ADAL" clId="{57B9BE9A-11DE-46AC-AFAA-6689F185BD28}" dt="2022-09-20T16:43:23.519" v="1525" actId="14100"/>
          <ac:spMkLst>
            <pc:docMk/>
            <pc:sldMk cId="4111130802" sldId="298"/>
            <ac:spMk id="2" creationId="{EF10DBB0-6B38-A044-C27D-76D4560A7B78}"/>
          </ac:spMkLst>
        </pc:spChg>
      </pc:sldChg>
      <pc:sldChg chg="add del">
        <pc:chgData name="McNeil, Sister Betty Ann" userId="53ae1e73-6267-4361-954e-03eb41dcf2b2" providerId="ADAL" clId="{57B9BE9A-11DE-46AC-AFAA-6689F185BD28}" dt="2022-09-20T16:48:35.019" v="1549" actId="47"/>
        <pc:sldMkLst>
          <pc:docMk/>
          <pc:sldMk cId="825088792" sldId="299"/>
        </pc:sldMkLst>
      </pc:sldChg>
      <pc:sldChg chg="addSp modSp add mod ord modTransition">
        <pc:chgData name="McNeil, Sister Betty Ann" userId="53ae1e73-6267-4361-954e-03eb41dcf2b2" providerId="ADAL" clId="{57B9BE9A-11DE-46AC-AFAA-6689F185BD28}" dt="2022-09-21T02:01:32.980" v="4827"/>
        <pc:sldMkLst>
          <pc:docMk/>
          <pc:sldMk cId="600452512" sldId="300"/>
        </pc:sldMkLst>
        <pc:spChg chg="add mod">
          <ac:chgData name="McNeil, Sister Betty Ann" userId="53ae1e73-6267-4361-954e-03eb41dcf2b2" providerId="ADAL" clId="{57B9BE9A-11DE-46AC-AFAA-6689F185BD28}" dt="2022-09-20T16:47:29.517" v="1547" actId="113"/>
          <ac:spMkLst>
            <pc:docMk/>
            <pc:sldMk cId="600452512" sldId="300"/>
            <ac:spMk id="2" creationId="{6BE4B288-93AA-9104-5A7F-5749139F3D2C}"/>
          </ac:spMkLst>
        </pc:spChg>
      </pc:sldChg>
      <pc:sldChg chg="addSp modSp add mod ord modTransition modNotesTx">
        <pc:chgData name="McNeil, Sister Betty Ann" userId="53ae1e73-6267-4361-954e-03eb41dcf2b2" providerId="ADAL" clId="{57B9BE9A-11DE-46AC-AFAA-6689F185BD28}" dt="2022-09-21T02:01:32.980" v="4827"/>
        <pc:sldMkLst>
          <pc:docMk/>
          <pc:sldMk cId="1947219940" sldId="301"/>
        </pc:sldMkLst>
        <pc:spChg chg="add mod">
          <ac:chgData name="McNeil, Sister Betty Ann" userId="53ae1e73-6267-4361-954e-03eb41dcf2b2" providerId="ADAL" clId="{57B9BE9A-11DE-46AC-AFAA-6689F185BD28}" dt="2022-09-20T17:14:20.759" v="1740" actId="1582"/>
          <ac:spMkLst>
            <pc:docMk/>
            <pc:sldMk cId="1947219940" sldId="301"/>
            <ac:spMk id="2" creationId="{36EE6027-04DA-5F6D-D9D2-B4CCED09A03B}"/>
          </ac:spMkLst>
        </pc:spChg>
        <pc:picChg chg="mod">
          <ac:chgData name="McNeil, Sister Betty Ann" userId="53ae1e73-6267-4361-954e-03eb41dcf2b2" providerId="ADAL" clId="{57B9BE9A-11DE-46AC-AFAA-6689F185BD28}" dt="2022-09-20T16:54:03.325" v="1567" actId="14100"/>
          <ac:picMkLst>
            <pc:docMk/>
            <pc:sldMk cId="1947219940" sldId="301"/>
            <ac:picMk id="11266" creationId="{6BB984FD-A0CD-F9AA-86BD-266D535501F2}"/>
          </ac:picMkLst>
        </pc:picChg>
      </pc:sldChg>
      <pc:sldChg chg="modSp add mod modTransition modNotesTx">
        <pc:chgData name="McNeil, Sister Betty Ann" userId="53ae1e73-6267-4361-954e-03eb41dcf2b2" providerId="ADAL" clId="{57B9BE9A-11DE-46AC-AFAA-6689F185BD28}" dt="2022-09-21T02:01:32.980" v="4827"/>
        <pc:sldMkLst>
          <pc:docMk/>
          <pc:sldMk cId="64403667" sldId="302"/>
        </pc:sldMkLst>
        <pc:spChg chg="mod">
          <ac:chgData name="McNeil, Sister Betty Ann" userId="53ae1e73-6267-4361-954e-03eb41dcf2b2" providerId="ADAL" clId="{57B9BE9A-11DE-46AC-AFAA-6689F185BD28}" dt="2022-09-20T19:12:39.097" v="2320" actId="12789"/>
          <ac:spMkLst>
            <pc:docMk/>
            <pc:sldMk cId="64403667" sldId="302"/>
            <ac:spMk id="2" creationId="{36EE6027-04DA-5F6D-D9D2-B4CCED09A03B}"/>
          </ac:spMkLst>
        </pc:spChg>
        <pc:picChg chg="mod">
          <ac:chgData name="McNeil, Sister Betty Ann" userId="53ae1e73-6267-4361-954e-03eb41dcf2b2" providerId="ADAL" clId="{57B9BE9A-11DE-46AC-AFAA-6689F185BD28}" dt="2022-09-20T19:07:07.783" v="2298" actId="14100"/>
          <ac:picMkLst>
            <pc:docMk/>
            <pc:sldMk cId="64403667" sldId="302"/>
            <ac:picMk id="11266" creationId="{6BB984FD-A0CD-F9AA-86BD-266D535501F2}"/>
          </ac:picMkLst>
        </pc:picChg>
      </pc:sldChg>
      <pc:sldChg chg="new del">
        <pc:chgData name="McNeil, Sister Betty Ann" userId="53ae1e73-6267-4361-954e-03eb41dcf2b2" providerId="ADAL" clId="{57B9BE9A-11DE-46AC-AFAA-6689F185BD28}" dt="2022-09-20T20:05:50.790" v="2849" actId="2696"/>
        <pc:sldMkLst>
          <pc:docMk/>
          <pc:sldMk cId="2257438500" sldId="303"/>
        </pc:sldMkLst>
      </pc:sldChg>
      <pc:sldChg chg="modSp new del mod ord">
        <pc:chgData name="McNeil, Sister Betty Ann" userId="53ae1e73-6267-4361-954e-03eb41dcf2b2" providerId="ADAL" clId="{57B9BE9A-11DE-46AC-AFAA-6689F185BD28}" dt="2022-09-20T22:59:07.308" v="4043" actId="47"/>
        <pc:sldMkLst>
          <pc:docMk/>
          <pc:sldMk cId="1473124379" sldId="304"/>
        </pc:sldMkLst>
        <pc:spChg chg="mod">
          <ac:chgData name="McNeil, Sister Betty Ann" userId="53ae1e73-6267-4361-954e-03eb41dcf2b2" providerId="ADAL" clId="{57B9BE9A-11DE-46AC-AFAA-6689F185BD28}" dt="2022-09-20T20:02:21.993" v="2812" actId="554"/>
          <ac:spMkLst>
            <pc:docMk/>
            <pc:sldMk cId="1473124379" sldId="304"/>
            <ac:spMk id="2" creationId="{9F280C62-4389-06F1-6626-935681C8546B}"/>
          </ac:spMkLst>
        </pc:spChg>
      </pc:sldChg>
      <pc:sldChg chg="new del ord">
        <pc:chgData name="McNeil, Sister Betty Ann" userId="53ae1e73-6267-4361-954e-03eb41dcf2b2" providerId="ADAL" clId="{57B9BE9A-11DE-46AC-AFAA-6689F185BD28}" dt="2022-09-20T22:59:05.852" v="4039" actId="47"/>
        <pc:sldMkLst>
          <pc:docMk/>
          <pc:sldMk cId="2454290823" sldId="305"/>
        </pc:sldMkLst>
      </pc:sldChg>
      <pc:sldChg chg="modSp new mod ord modTransition">
        <pc:chgData name="McNeil, Sister Betty Ann" userId="53ae1e73-6267-4361-954e-03eb41dcf2b2" providerId="ADAL" clId="{57B9BE9A-11DE-46AC-AFAA-6689F185BD28}" dt="2022-09-21T02:01:32.980" v="4827"/>
        <pc:sldMkLst>
          <pc:docMk/>
          <pc:sldMk cId="2457400409" sldId="306"/>
        </pc:sldMkLst>
        <pc:spChg chg="mod">
          <ac:chgData name="McNeil, Sister Betty Ann" userId="53ae1e73-6267-4361-954e-03eb41dcf2b2" providerId="ADAL" clId="{57B9BE9A-11DE-46AC-AFAA-6689F185BD28}" dt="2022-09-20T20:03:30.717" v="2828" actId="1076"/>
          <ac:spMkLst>
            <pc:docMk/>
            <pc:sldMk cId="2457400409" sldId="306"/>
            <ac:spMk id="2" creationId="{19B5730D-992F-8B72-BD67-CEE6DBE6B6ED}"/>
          </ac:spMkLst>
        </pc:spChg>
      </pc:sldChg>
      <pc:sldChg chg="modSp add mod ord modTransition">
        <pc:chgData name="McNeil, Sister Betty Ann" userId="53ae1e73-6267-4361-954e-03eb41dcf2b2" providerId="ADAL" clId="{57B9BE9A-11DE-46AC-AFAA-6689F185BD28}" dt="2022-09-21T02:01:32.980" v="4827"/>
        <pc:sldMkLst>
          <pc:docMk/>
          <pc:sldMk cId="3659092526" sldId="307"/>
        </pc:sldMkLst>
        <pc:spChg chg="mod">
          <ac:chgData name="McNeil, Sister Betty Ann" userId="53ae1e73-6267-4361-954e-03eb41dcf2b2" providerId="ADAL" clId="{57B9BE9A-11DE-46AC-AFAA-6689F185BD28}" dt="2022-09-20T20:03:51.115" v="2830" actId="20577"/>
          <ac:spMkLst>
            <pc:docMk/>
            <pc:sldMk cId="3659092526" sldId="307"/>
            <ac:spMk id="2" creationId="{19B5730D-992F-8B72-BD67-CEE6DBE6B6ED}"/>
          </ac:spMkLst>
        </pc:spChg>
      </pc:sldChg>
      <pc:sldChg chg="modSp add mod ord modTransition">
        <pc:chgData name="McNeil, Sister Betty Ann" userId="53ae1e73-6267-4361-954e-03eb41dcf2b2" providerId="ADAL" clId="{57B9BE9A-11DE-46AC-AFAA-6689F185BD28}" dt="2022-09-21T02:01:32.980" v="4827"/>
        <pc:sldMkLst>
          <pc:docMk/>
          <pc:sldMk cId="2790929438" sldId="308"/>
        </pc:sldMkLst>
        <pc:spChg chg="mod">
          <ac:chgData name="McNeil, Sister Betty Ann" userId="53ae1e73-6267-4361-954e-03eb41dcf2b2" providerId="ADAL" clId="{57B9BE9A-11DE-46AC-AFAA-6689F185BD28}" dt="2022-09-20T20:04:24.183" v="2834" actId="20577"/>
          <ac:spMkLst>
            <pc:docMk/>
            <pc:sldMk cId="2790929438" sldId="308"/>
            <ac:spMk id="2" creationId="{19B5730D-992F-8B72-BD67-CEE6DBE6B6ED}"/>
          </ac:spMkLst>
        </pc:spChg>
      </pc:sldChg>
      <pc:sldChg chg="addSp new del modNotesTx">
        <pc:chgData name="McNeil, Sister Betty Ann" userId="53ae1e73-6267-4361-954e-03eb41dcf2b2" providerId="ADAL" clId="{57B9BE9A-11DE-46AC-AFAA-6689F185BD28}" dt="2022-09-20T20:35:40.511" v="3179" actId="2696"/>
        <pc:sldMkLst>
          <pc:docMk/>
          <pc:sldMk cId="1948672020" sldId="309"/>
        </pc:sldMkLst>
        <pc:picChg chg="add">
          <ac:chgData name="McNeil, Sister Betty Ann" userId="53ae1e73-6267-4361-954e-03eb41dcf2b2" providerId="ADAL" clId="{57B9BE9A-11DE-46AC-AFAA-6689F185BD28}" dt="2022-09-20T20:17:56.269" v="2851"/>
          <ac:picMkLst>
            <pc:docMk/>
            <pc:sldMk cId="1948672020" sldId="309"/>
            <ac:picMk id="11266" creationId="{12E7F08D-8388-DE0C-6B2A-6C9047C4159C}"/>
          </ac:picMkLst>
        </pc:picChg>
      </pc:sldChg>
      <pc:sldChg chg="add del">
        <pc:chgData name="McNeil, Sister Betty Ann" userId="53ae1e73-6267-4361-954e-03eb41dcf2b2" providerId="ADAL" clId="{57B9BE9A-11DE-46AC-AFAA-6689F185BD28}" dt="2022-09-20T20:46:29.887" v="3299"/>
        <pc:sldMkLst>
          <pc:docMk/>
          <pc:sldMk cId="3194323477" sldId="309"/>
        </pc:sldMkLst>
      </pc:sldChg>
      <pc:sldChg chg="addSp delSp modSp new del mod setBg modNotesTx">
        <pc:chgData name="McNeil, Sister Betty Ann" userId="53ae1e73-6267-4361-954e-03eb41dcf2b2" providerId="ADAL" clId="{57B9BE9A-11DE-46AC-AFAA-6689F185BD28}" dt="2022-09-20T20:53:36.696" v="3378" actId="2696"/>
        <pc:sldMkLst>
          <pc:docMk/>
          <pc:sldMk cId="1139189587" sldId="310"/>
        </pc:sldMkLst>
        <pc:spChg chg="mod">
          <ac:chgData name="McNeil, Sister Betty Ann" userId="53ae1e73-6267-4361-954e-03eb41dcf2b2" providerId="ADAL" clId="{57B9BE9A-11DE-46AC-AFAA-6689F185BD28}" dt="2022-09-20T20:39:23.666" v="3198" actId="208"/>
          <ac:spMkLst>
            <pc:docMk/>
            <pc:sldMk cId="1139189587" sldId="310"/>
            <ac:spMk id="2" creationId="{9BD9C0F8-672F-6C8E-27D6-A81C9443E503}"/>
          </ac:spMkLst>
        </pc:spChg>
        <pc:spChg chg="del">
          <ac:chgData name="McNeil, Sister Betty Ann" userId="53ae1e73-6267-4361-954e-03eb41dcf2b2" providerId="ADAL" clId="{57B9BE9A-11DE-46AC-AFAA-6689F185BD28}" dt="2022-09-20T20:19:36.720" v="2894"/>
          <ac:spMkLst>
            <pc:docMk/>
            <pc:sldMk cId="1139189587" sldId="310"/>
            <ac:spMk id="3" creationId="{176AE30A-C9A0-8C29-2861-7DB3A73C1BD6}"/>
          </ac:spMkLst>
        </pc:spChg>
        <pc:spChg chg="del">
          <ac:chgData name="McNeil, Sister Betty Ann" userId="53ae1e73-6267-4361-954e-03eb41dcf2b2" providerId="ADAL" clId="{57B9BE9A-11DE-46AC-AFAA-6689F185BD28}" dt="2022-09-20T20:20:09.094" v="2895"/>
          <ac:spMkLst>
            <pc:docMk/>
            <pc:sldMk cId="1139189587" sldId="310"/>
            <ac:spMk id="4" creationId="{D941DC84-343E-68A8-E175-DE54BA6B80D5}"/>
          </ac:spMkLst>
        </pc:spChg>
        <pc:picChg chg="add mod">
          <ac:chgData name="McNeil, Sister Betty Ann" userId="53ae1e73-6267-4361-954e-03eb41dcf2b2" providerId="ADAL" clId="{57B9BE9A-11DE-46AC-AFAA-6689F185BD28}" dt="2022-09-20T20:40:07.679" v="3210" actId="1076"/>
          <ac:picMkLst>
            <pc:docMk/>
            <pc:sldMk cId="1139189587" sldId="310"/>
            <ac:picMk id="12290" creationId="{CECE818E-CAD3-FB53-6C34-50B7ED8696B4}"/>
          </ac:picMkLst>
        </pc:picChg>
        <pc:picChg chg="add mod">
          <ac:chgData name="McNeil, Sister Betty Ann" userId="53ae1e73-6267-4361-954e-03eb41dcf2b2" providerId="ADAL" clId="{57B9BE9A-11DE-46AC-AFAA-6689F185BD28}" dt="2022-09-20T20:40:17.205" v="3211" actId="14100"/>
          <ac:picMkLst>
            <pc:docMk/>
            <pc:sldMk cId="1139189587" sldId="310"/>
            <ac:picMk id="12292" creationId="{BFEE9670-C441-FC1F-F2CC-65C6169E90C1}"/>
          </ac:picMkLst>
        </pc:picChg>
      </pc:sldChg>
      <pc:sldChg chg="add del setBg">
        <pc:chgData name="McNeil, Sister Betty Ann" userId="53ae1e73-6267-4361-954e-03eb41dcf2b2" providerId="ADAL" clId="{57B9BE9A-11DE-46AC-AFAA-6689F185BD28}" dt="2022-09-20T21:01:32.195" v="3596"/>
        <pc:sldMkLst>
          <pc:docMk/>
          <pc:sldMk cId="2312380914" sldId="310"/>
        </pc:sldMkLst>
      </pc:sldChg>
      <pc:sldChg chg="addSp modSp add mod ord modTransition">
        <pc:chgData name="McNeil, Sister Betty Ann" userId="53ae1e73-6267-4361-954e-03eb41dcf2b2" providerId="ADAL" clId="{57B9BE9A-11DE-46AC-AFAA-6689F185BD28}" dt="2022-09-21T02:01:32.980" v="4827"/>
        <pc:sldMkLst>
          <pc:docMk/>
          <pc:sldMk cId="4022070993" sldId="311"/>
        </pc:sldMkLst>
        <pc:spChg chg="add mod">
          <ac:chgData name="McNeil, Sister Betty Ann" userId="53ae1e73-6267-4361-954e-03eb41dcf2b2" providerId="ADAL" clId="{57B9BE9A-11DE-46AC-AFAA-6689F185BD28}" dt="2022-09-21T01:56:10.338" v="4821" actId="790"/>
          <ac:spMkLst>
            <pc:docMk/>
            <pc:sldMk cId="4022070993" sldId="311"/>
            <ac:spMk id="2" creationId="{CE2AB97A-EAA4-41AC-F706-6D6ABA9FBEFD}"/>
          </ac:spMkLst>
        </pc:spChg>
        <pc:picChg chg="mod">
          <ac:chgData name="McNeil, Sister Betty Ann" userId="53ae1e73-6267-4361-954e-03eb41dcf2b2" providerId="ADAL" clId="{57B9BE9A-11DE-46AC-AFAA-6689F185BD28}" dt="2022-09-20T20:54:21.044" v="3379" actId="1076"/>
          <ac:picMkLst>
            <pc:docMk/>
            <pc:sldMk cId="4022070993" sldId="311"/>
            <ac:picMk id="2050" creationId="{2DCCB822-3E2E-25CE-CE0E-5D795A090DDF}"/>
          </ac:picMkLst>
        </pc:picChg>
      </pc:sldChg>
      <pc:sldChg chg="new del ord">
        <pc:chgData name="McNeil, Sister Betty Ann" userId="53ae1e73-6267-4361-954e-03eb41dcf2b2" providerId="ADAL" clId="{57B9BE9A-11DE-46AC-AFAA-6689F185BD28}" dt="2022-09-21T00:39:46.087" v="4596" actId="47"/>
        <pc:sldMkLst>
          <pc:docMk/>
          <pc:sldMk cId="1418924490" sldId="312"/>
        </pc:sldMkLst>
      </pc:sldChg>
      <pc:sldChg chg="new del ord">
        <pc:chgData name="McNeil, Sister Betty Ann" userId="53ae1e73-6267-4361-954e-03eb41dcf2b2" providerId="ADAL" clId="{57B9BE9A-11DE-46AC-AFAA-6689F185BD28}" dt="2022-09-20T23:23:22.777" v="4290" actId="47"/>
        <pc:sldMkLst>
          <pc:docMk/>
          <pc:sldMk cId="910952888" sldId="313"/>
        </pc:sldMkLst>
      </pc:sldChg>
      <pc:sldChg chg="modSp new del mod">
        <pc:chgData name="McNeil, Sister Betty Ann" userId="53ae1e73-6267-4361-954e-03eb41dcf2b2" providerId="ADAL" clId="{57B9BE9A-11DE-46AC-AFAA-6689F185BD28}" dt="2022-09-21T00:39:46.087" v="4596" actId="47"/>
        <pc:sldMkLst>
          <pc:docMk/>
          <pc:sldMk cId="356203100" sldId="314"/>
        </pc:sldMkLst>
        <pc:spChg chg="mod">
          <ac:chgData name="McNeil, Sister Betty Ann" userId="53ae1e73-6267-4361-954e-03eb41dcf2b2" providerId="ADAL" clId="{57B9BE9A-11DE-46AC-AFAA-6689F185BD28}" dt="2022-09-20T20:47:10.147" v="3304" actId="1076"/>
          <ac:spMkLst>
            <pc:docMk/>
            <pc:sldMk cId="356203100" sldId="314"/>
            <ac:spMk id="2" creationId="{F85455F2-1836-B502-4A56-2C7CD565EF45}"/>
          </ac:spMkLst>
        </pc:spChg>
      </pc:sldChg>
      <pc:sldChg chg="modSp add del">
        <pc:chgData name="McNeil, Sister Betty Ann" userId="53ae1e73-6267-4361-954e-03eb41dcf2b2" providerId="ADAL" clId="{57B9BE9A-11DE-46AC-AFAA-6689F185BD28}" dt="2022-09-21T00:39:46.087" v="4596" actId="47"/>
        <pc:sldMkLst>
          <pc:docMk/>
          <pc:sldMk cId="496254830" sldId="315"/>
        </pc:sldMkLst>
        <pc:picChg chg="mod">
          <ac:chgData name="McNeil, Sister Betty Ann" userId="53ae1e73-6267-4361-954e-03eb41dcf2b2" providerId="ADAL" clId="{57B9BE9A-11DE-46AC-AFAA-6689F185BD28}" dt="2022-09-20T20:54:51.563" v="3382" actId="1076"/>
          <ac:picMkLst>
            <pc:docMk/>
            <pc:sldMk cId="496254830" sldId="315"/>
            <ac:picMk id="2050" creationId="{2DCCB822-3E2E-25CE-CE0E-5D795A090DDF}"/>
          </ac:picMkLst>
        </pc:picChg>
      </pc:sldChg>
      <pc:sldChg chg="new del ord">
        <pc:chgData name="McNeil, Sister Betty Ann" userId="53ae1e73-6267-4361-954e-03eb41dcf2b2" providerId="ADAL" clId="{57B9BE9A-11DE-46AC-AFAA-6689F185BD28}" dt="2022-09-21T01:35:05.133" v="4730" actId="47"/>
        <pc:sldMkLst>
          <pc:docMk/>
          <pc:sldMk cId="1950557568" sldId="316"/>
        </pc:sldMkLst>
      </pc:sldChg>
      <pc:sldChg chg="modSp new del mod setBg">
        <pc:chgData name="McNeil, Sister Betty Ann" userId="53ae1e73-6267-4361-954e-03eb41dcf2b2" providerId="ADAL" clId="{57B9BE9A-11DE-46AC-AFAA-6689F185BD28}" dt="2022-09-21T00:27:50.848" v="4479" actId="2696"/>
        <pc:sldMkLst>
          <pc:docMk/>
          <pc:sldMk cId="3691765141" sldId="317"/>
        </pc:sldMkLst>
        <pc:spChg chg="mod">
          <ac:chgData name="McNeil, Sister Betty Ann" userId="53ae1e73-6267-4361-954e-03eb41dcf2b2" providerId="ADAL" clId="{57B9BE9A-11DE-46AC-AFAA-6689F185BD28}" dt="2022-09-21T00:18:24.114" v="4306" actId="207"/>
          <ac:spMkLst>
            <pc:docMk/>
            <pc:sldMk cId="3691765141" sldId="317"/>
            <ac:spMk id="2" creationId="{F98E2332-35C7-370F-25B4-00F85E27921D}"/>
          </ac:spMkLst>
        </pc:spChg>
      </pc:sldChg>
      <pc:sldChg chg="new del">
        <pc:chgData name="McNeil, Sister Betty Ann" userId="53ae1e73-6267-4361-954e-03eb41dcf2b2" providerId="ADAL" clId="{57B9BE9A-11DE-46AC-AFAA-6689F185BD28}" dt="2022-09-21T00:39:46.087" v="4596" actId="47"/>
        <pc:sldMkLst>
          <pc:docMk/>
          <pc:sldMk cId="3611738316" sldId="318"/>
        </pc:sldMkLst>
      </pc:sldChg>
      <pc:sldChg chg="new del ord">
        <pc:chgData name="McNeil, Sister Betty Ann" userId="53ae1e73-6267-4361-954e-03eb41dcf2b2" providerId="ADAL" clId="{57B9BE9A-11DE-46AC-AFAA-6689F185BD28}" dt="2022-09-20T23:23:22.088" v="4289" actId="47"/>
        <pc:sldMkLst>
          <pc:docMk/>
          <pc:sldMk cId="4230451714" sldId="319"/>
        </pc:sldMkLst>
      </pc:sldChg>
      <pc:sldChg chg="modSp add mod ord modTransition">
        <pc:chgData name="McNeil, Sister Betty Ann" userId="53ae1e73-6267-4361-954e-03eb41dcf2b2" providerId="ADAL" clId="{57B9BE9A-11DE-46AC-AFAA-6689F185BD28}" dt="2022-09-21T02:01:32.980" v="4827"/>
        <pc:sldMkLst>
          <pc:docMk/>
          <pc:sldMk cId="1521010120" sldId="320"/>
        </pc:sldMkLst>
        <pc:spChg chg="mod">
          <ac:chgData name="McNeil, Sister Betty Ann" userId="53ae1e73-6267-4361-954e-03eb41dcf2b2" providerId="ADAL" clId="{57B9BE9A-11DE-46AC-AFAA-6689F185BD28}" dt="2022-09-20T21:14:56.514" v="3869"/>
          <ac:spMkLst>
            <pc:docMk/>
            <pc:sldMk cId="1521010120" sldId="320"/>
            <ac:spMk id="2" creationId="{36EE6027-04DA-5F6D-D9D2-B4CCED09A03B}"/>
          </ac:spMkLst>
        </pc:spChg>
      </pc:sldChg>
      <pc:sldChg chg="new del">
        <pc:chgData name="McNeil, Sister Betty Ann" userId="53ae1e73-6267-4361-954e-03eb41dcf2b2" providerId="ADAL" clId="{57B9BE9A-11DE-46AC-AFAA-6689F185BD28}" dt="2022-09-20T23:23:32.117" v="4291" actId="47"/>
        <pc:sldMkLst>
          <pc:docMk/>
          <pc:sldMk cId="1226611765" sldId="321"/>
        </pc:sldMkLst>
      </pc:sldChg>
      <pc:sldChg chg="new del">
        <pc:chgData name="McNeil, Sister Betty Ann" userId="53ae1e73-6267-4361-954e-03eb41dcf2b2" providerId="ADAL" clId="{57B9BE9A-11DE-46AC-AFAA-6689F185BD28}" dt="2022-09-21T00:39:46.087" v="4596" actId="47"/>
        <pc:sldMkLst>
          <pc:docMk/>
          <pc:sldMk cId="1810058020" sldId="322"/>
        </pc:sldMkLst>
      </pc:sldChg>
      <pc:sldChg chg="addSp delSp modSp new mod ord modTransition">
        <pc:chgData name="McNeil, Sister Betty Ann" userId="53ae1e73-6267-4361-954e-03eb41dcf2b2" providerId="ADAL" clId="{57B9BE9A-11DE-46AC-AFAA-6689F185BD28}" dt="2022-09-21T02:01:32.980" v="4827"/>
        <pc:sldMkLst>
          <pc:docMk/>
          <pc:sldMk cId="3835795131" sldId="323"/>
        </pc:sldMkLst>
        <pc:spChg chg="del mod">
          <ac:chgData name="McNeil, Sister Betty Ann" userId="53ae1e73-6267-4361-954e-03eb41dcf2b2" providerId="ADAL" clId="{57B9BE9A-11DE-46AC-AFAA-6689F185BD28}" dt="2022-09-20T23:12:35.316" v="4190" actId="478"/>
          <ac:spMkLst>
            <pc:docMk/>
            <pc:sldMk cId="3835795131" sldId="323"/>
            <ac:spMk id="2" creationId="{32021F48-3207-288E-AF83-72B760C3A9B2}"/>
          </ac:spMkLst>
        </pc:spChg>
        <pc:spChg chg="del">
          <ac:chgData name="McNeil, Sister Betty Ann" userId="53ae1e73-6267-4361-954e-03eb41dcf2b2" providerId="ADAL" clId="{57B9BE9A-11DE-46AC-AFAA-6689F185BD28}" dt="2022-09-20T23:05:15.317" v="4070"/>
          <ac:spMkLst>
            <pc:docMk/>
            <pc:sldMk cId="3835795131" sldId="323"/>
            <ac:spMk id="3" creationId="{1F23FD95-3A55-7E7A-6DFD-90CE8AE031BC}"/>
          </ac:spMkLst>
        </pc:spChg>
        <pc:spChg chg="del mod">
          <ac:chgData name="McNeil, Sister Betty Ann" userId="53ae1e73-6267-4361-954e-03eb41dcf2b2" providerId="ADAL" clId="{57B9BE9A-11DE-46AC-AFAA-6689F185BD28}" dt="2022-09-20T23:07:06.040" v="4127" actId="478"/>
          <ac:spMkLst>
            <pc:docMk/>
            <pc:sldMk cId="3835795131" sldId="323"/>
            <ac:spMk id="4" creationId="{AAD52FE4-30C5-6914-E144-C598D746FDD4}"/>
          </ac:spMkLst>
        </pc:spChg>
        <pc:spChg chg="add del mod">
          <ac:chgData name="McNeil, Sister Betty Ann" userId="53ae1e73-6267-4361-954e-03eb41dcf2b2" providerId="ADAL" clId="{57B9BE9A-11DE-46AC-AFAA-6689F185BD28}" dt="2022-09-20T23:11:01.180" v="4172" actId="478"/>
          <ac:spMkLst>
            <pc:docMk/>
            <pc:sldMk cId="3835795131" sldId="323"/>
            <ac:spMk id="7" creationId="{E30C0901-ED39-ECED-DD37-319CE8A237E5}"/>
          </ac:spMkLst>
        </pc:spChg>
        <pc:spChg chg="add mod">
          <ac:chgData name="McNeil, Sister Betty Ann" userId="53ae1e73-6267-4361-954e-03eb41dcf2b2" providerId="ADAL" clId="{57B9BE9A-11DE-46AC-AFAA-6689F185BD28}" dt="2022-09-20T23:21:11.717" v="4278" actId="208"/>
          <ac:spMkLst>
            <pc:docMk/>
            <pc:sldMk cId="3835795131" sldId="323"/>
            <ac:spMk id="9" creationId="{C3F61B87-68B5-1BD5-73C0-E5CDA4377188}"/>
          </ac:spMkLst>
        </pc:spChg>
        <pc:picChg chg="add mod">
          <ac:chgData name="McNeil, Sister Betty Ann" userId="53ae1e73-6267-4361-954e-03eb41dcf2b2" providerId="ADAL" clId="{57B9BE9A-11DE-46AC-AFAA-6689F185BD28}" dt="2022-09-20T23:17:13.679" v="4257" actId="1076"/>
          <ac:picMkLst>
            <pc:docMk/>
            <pc:sldMk cId="3835795131" sldId="323"/>
            <ac:picMk id="5" creationId="{D3992AD3-4CA8-F423-2B5F-49353EC998EE}"/>
          </ac:picMkLst>
        </pc:picChg>
      </pc:sldChg>
      <pc:sldChg chg="add ord modTransition">
        <pc:chgData name="McNeil, Sister Betty Ann" userId="53ae1e73-6267-4361-954e-03eb41dcf2b2" providerId="ADAL" clId="{57B9BE9A-11DE-46AC-AFAA-6689F185BD28}" dt="2022-09-21T02:01:32.980" v="4827"/>
        <pc:sldMkLst>
          <pc:docMk/>
          <pc:sldMk cId="3194912719" sldId="324"/>
        </pc:sldMkLst>
      </pc:sldChg>
      <pc:sldChg chg="add ord modTransition">
        <pc:chgData name="McNeil, Sister Betty Ann" userId="53ae1e73-6267-4361-954e-03eb41dcf2b2" providerId="ADAL" clId="{57B9BE9A-11DE-46AC-AFAA-6689F185BD28}" dt="2022-09-21T02:01:32.980" v="4827"/>
        <pc:sldMkLst>
          <pc:docMk/>
          <pc:sldMk cId="1815403758" sldId="325"/>
        </pc:sldMkLst>
      </pc:sldChg>
      <pc:sldChg chg="add del">
        <pc:chgData name="McNeil, Sister Betty Ann" userId="53ae1e73-6267-4361-954e-03eb41dcf2b2" providerId="ADAL" clId="{57B9BE9A-11DE-46AC-AFAA-6689F185BD28}" dt="2022-09-21T00:40:56.531" v="4600" actId="47"/>
        <pc:sldMkLst>
          <pc:docMk/>
          <pc:sldMk cId="1202398899" sldId="326"/>
        </pc:sldMkLst>
      </pc:sldChg>
      <pc:sldChg chg="new del">
        <pc:chgData name="McNeil, Sister Betty Ann" userId="53ae1e73-6267-4361-954e-03eb41dcf2b2" providerId="ADAL" clId="{57B9BE9A-11DE-46AC-AFAA-6689F185BD28}" dt="2022-09-21T00:40:49.487" v="4599" actId="47"/>
        <pc:sldMkLst>
          <pc:docMk/>
          <pc:sldMk cId="1784767163" sldId="327"/>
        </pc:sldMkLst>
      </pc:sldChg>
      <pc:sldChg chg="new modTransition">
        <pc:chgData name="McNeil, Sister Betty Ann" userId="53ae1e73-6267-4361-954e-03eb41dcf2b2" providerId="ADAL" clId="{57B9BE9A-11DE-46AC-AFAA-6689F185BD28}" dt="2022-09-21T02:01:32.980" v="4827"/>
        <pc:sldMkLst>
          <pc:docMk/>
          <pc:sldMk cId="1966714360" sldId="328"/>
        </pc:sldMkLst>
      </pc:sldChg>
      <pc:sldChg chg="new del">
        <pc:chgData name="McNeil, Sister Betty Ann" userId="53ae1e73-6267-4361-954e-03eb41dcf2b2" providerId="ADAL" clId="{57B9BE9A-11DE-46AC-AFAA-6689F185BD28}" dt="2022-09-21T00:40:56.920" v="4601" actId="47"/>
        <pc:sldMkLst>
          <pc:docMk/>
          <pc:sldMk cId="2577127978" sldId="329"/>
        </pc:sldMkLst>
      </pc:sldChg>
      <pc:sldChg chg="new del">
        <pc:chgData name="McNeil, Sister Betty Ann" userId="53ae1e73-6267-4361-954e-03eb41dcf2b2" providerId="ADAL" clId="{57B9BE9A-11DE-46AC-AFAA-6689F185BD28}" dt="2022-09-21T00:40:57.421" v="4602" actId="47"/>
        <pc:sldMkLst>
          <pc:docMk/>
          <pc:sldMk cId="2773953543" sldId="330"/>
        </pc:sldMkLst>
      </pc:sldChg>
      <pc:sldChg chg="new del">
        <pc:chgData name="McNeil, Sister Betty Ann" userId="53ae1e73-6267-4361-954e-03eb41dcf2b2" providerId="ADAL" clId="{57B9BE9A-11DE-46AC-AFAA-6689F185BD28}" dt="2022-09-21T00:40:05.656" v="4598" actId="47"/>
        <pc:sldMkLst>
          <pc:docMk/>
          <pc:sldMk cId="3277740209" sldId="331"/>
        </pc:sldMkLst>
      </pc:sldChg>
      <pc:sldChg chg="new del">
        <pc:chgData name="McNeil, Sister Betty Ann" userId="53ae1e73-6267-4361-954e-03eb41dcf2b2" providerId="ADAL" clId="{57B9BE9A-11DE-46AC-AFAA-6689F185BD28}" dt="2022-09-21T00:27:58.089" v="4480" actId="2696"/>
        <pc:sldMkLst>
          <pc:docMk/>
          <pc:sldMk cId="2588699420" sldId="332"/>
        </pc:sldMkLst>
      </pc:sldChg>
      <pc:sldChg chg="addSp delSp modSp new mod ord modTransition setBg">
        <pc:chgData name="McNeil, Sister Betty Ann" userId="53ae1e73-6267-4361-954e-03eb41dcf2b2" providerId="ADAL" clId="{57B9BE9A-11DE-46AC-AFAA-6689F185BD28}" dt="2022-09-21T02:01:32.980" v="4827"/>
        <pc:sldMkLst>
          <pc:docMk/>
          <pc:sldMk cId="651175224" sldId="333"/>
        </pc:sldMkLst>
        <pc:spChg chg="mod">
          <ac:chgData name="McNeil, Sister Betty Ann" userId="53ae1e73-6267-4361-954e-03eb41dcf2b2" providerId="ADAL" clId="{57B9BE9A-11DE-46AC-AFAA-6689F185BD28}" dt="2022-09-21T00:38:30.703" v="4595" actId="26606"/>
          <ac:spMkLst>
            <pc:docMk/>
            <pc:sldMk cId="651175224" sldId="333"/>
            <ac:spMk id="2" creationId="{3E00BD33-2FDE-CEDD-4842-AC3B45B19CCA}"/>
          </ac:spMkLst>
        </pc:spChg>
        <pc:spChg chg="mod">
          <ac:chgData name="McNeil, Sister Betty Ann" userId="53ae1e73-6267-4361-954e-03eb41dcf2b2" providerId="ADAL" clId="{57B9BE9A-11DE-46AC-AFAA-6689F185BD28}" dt="2022-09-21T00:38:30.703" v="4595" actId="26606"/>
          <ac:spMkLst>
            <pc:docMk/>
            <pc:sldMk cId="651175224" sldId="333"/>
            <ac:spMk id="3" creationId="{835FDBE1-100B-8F4D-91D8-6A4884E3C202}"/>
          </ac:spMkLst>
        </pc:spChg>
        <pc:spChg chg="add del">
          <ac:chgData name="McNeil, Sister Betty Ann" userId="53ae1e73-6267-4361-954e-03eb41dcf2b2" providerId="ADAL" clId="{57B9BE9A-11DE-46AC-AFAA-6689F185BD28}" dt="2022-09-21T00:37:56.553" v="4588" actId="26606"/>
          <ac:spMkLst>
            <pc:docMk/>
            <pc:sldMk cId="651175224" sldId="333"/>
            <ac:spMk id="9" creationId="{3CD9DF72-87A3-404E-A828-84CBF11A8303}"/>
          </ac:spMkLst>
        </pc:spChg>
        <pc:spChg chg="add del">
          <ac:chgData name="McNeil, Sister Betty Ann" userId="53ae1e73-6267-4361-954e-03eb41dcf2b2" providerId="ADAL" clId="{57B9BE9A-11DE-46AC-AFAA-6689F185BD28}" dt="2022-09-21T00:38:00.673" v="4590" actId="26606"/>
          <ac:spMkLst>
            <pc:docMk/>
            <pc:sldMk cId="651175224" sldId="333"/>
            <ac:spMk id="13" creationId="{D1D34770-47A8-402C-AF23-2B653F2D88C1}"/>
          </ac:spMkLst>
        </pc:spChg>
        <pc:spChg chg="add del">
          <ac:chgData name="McNeil, Sister Betty Ann" userId="53ae1e73-6267-4361-954e-03eb41dcf2b2" providerId="ADAL" clId="{57B9BE9A-11DE-46AC-AFAA-6689F185BD28}" dt="2022-09-21T00:38:10.431" v="4592" actId="26606"/>
          <ac:spMkLst>
            <pc:docMk/>
            <pc:sldMk cId="651175224" sldId="333"/>
            <ac:spMk id="15" creationId="{04812C46-200A-4DEB-A05E-3ED6C68C2387}"/>
          </ac:spMkLst>
        </pc:spChg>
        <pc:spChg chg="add del">
          <ac:chgData name="McNeil, Sister Betty Ann" userId="53ae1e73-6267-4361-954e-03eb41dcf2b2" providerId="ADAL" clId="{57B9BE9A-11DE-46AC-AFAA-6689F185BD28}" dt="2022-09-21T00:38:10.431" v="4592" actId="26606"/>
          <ac:spMkLst>
            <pc:docMk/>
            <pc:sldMk cId="651175224" sldId="333"/>
            <ac:spMk id="16" creationId="{D1EA859B-E555-4109-94F3-6700E046E008}"/>
          </ac:spMkLst>
        </pc:spChg>
        <pc:spChg chg="add del">
          <ac:chgData name="McNeil, Sister Betty Ann" userId="53ae1e73-6267-4361-954e-03eb41dcf2b2" providerId="ADAL" clId="{57B9BE9A-11DE-46AC-AFAA-6689F185BD28}" dt="2022-09-21T00:38:30.703" v="4594" actId="26606"/>
          <ac:spMkLst>
            <pc:docMk/>
            <pc:sldMk cId="651175224" sldId="333"/>
            <ac:spMk id="18" creationId="{D1D34770-47A8-402C-AF23-2B653F2D88C1}"/>
          </ac:spMkLst>
        </pc:spChg>
        <pc:spChg chg="add">
          <ac:chgData name="McNeil, Sister Betty Ann" userId="53ae1e73-6267-4361-954e-03eb41dcf2b2" providerId="ADAL" clId="{57B9BE9A-11DE-46AC-AFAA-6689F185BD28}" dt="2022-09-21T00:38:30.703" v="4595" actId="26606"/>
          <ac:spMkLst>
            <pc:docMk/>
            <pc:sldMk cId="651175224" sldId="333"/>
            <ac:spMk id="20" creationId="{04812C46-200A-4DEB-A05E-3ED6C68C2387}"/>
          </ac:spMkLst>
        </pc:spChg>
        <pc:spChg chg="add">
          <ac:chgData name="McNeil, Sister Betty Ann" userId="53ae1e73-6267-4361-954e-03eb41dcf2b2" providerId="ADAL" clId="{57B9BE9A-11DE-46AC-AFAA-6689F185BD28}" dt="2022-09-21T00:38:30.703" v="4595" actId="26606"/>
          <ac:spMkLst>
            <pc:docMk/>
            <pc:sldMk cId="651175224" sldId="333"/>
            <ac:spMk id="21" creationId="{D1EA859B-E555-4109-94F3-6700E046E008}"/>
          </ac:spMkLst>
        </pc:spChg>
        <pc:picChg chg="add mod ord">
          <ac:chgData name="McNeil, Sister Betty Ann" userId="53ae1e73-6267-4361-954e-03eb41dcf2b2" providerId="ADAL" clId="{57B9BE9A-11DE-46AC-AFAA-6689F185BD28}" dt="2022-09-21T00:38:30.703" v="4595" actId="26606"/>
          <ac:picMkLst>
            <pc:docMk/>
            <pc:sldMk cId="651175224" sldId="333"/>
            <ac:picMk id="4" creationId="{A9350EE5-CEBE-D60F-77A7-E3D7D6C40640}"/>
          </ac:picMkLst>
        </pc:picChg>
        <pc:cxnChg chg="add del">
          <ac:chgData name="McNeil, Sister Betty Ann" userId="53ae1e73-6267-4361-954e-03eb41dcf2b2" providerId="ADAL" clId="{57B9BE9A-11DE-46AC-AFAA-6689F185BD28}" dt="2022-09-21T00:37:56.553" v="4588" actId="26606"/>
          <ac:cxnSpMkLst>
            <pc:docMk/>
            <pc:sldMk cId="651175224" sldId="333"/>
            <ac:cxnSpMk id="11" creationId="{20E3A342-4D61-4E3F-AF90-1AB42AEB96CC}"/>
          </ac:cxnSpMkLst>
        </pc:cxnChg>
      </pc:sldChg>
      <pc:sldChg chg="addSp delSp modSp add del mod ord setBg delDesignElem">
        <pc:chgData name="McNeil, Sister Betty Ann" userId="53ae1e73-6267-4361-954e-03eb41dcf2b2" providerId="ADAL" clId="{57B9BE9A-11DE-46AC-AFAA-6689F185BD28}" dt="2022-09-21T01:23:30.002" v="4622" actId="47"/>
        <pc:sldMkLst>
          <pc:docMk/>
          <pc:sldMk cId="276498234" sldId="334"/>
        </pc:sldMkLst>
        <pc:spChg chg="del">
          <ac:chgData name="McNeil, Sister Betty Ann" userId="53ae1e73-6267-4361-954e-03eb41dcf2b2" providerId="ADAL" clId="{57B9BE9A-11DE-46AC-AFAA-6689F185BD28}" dt="2022-09-21T00:47:07.828" v="4604"/>
          <ac:spMkLst>
            <pc:docMk/>
            <pc:sldMk cId="276498234" sldId="334"/>
            <ac:spMk id="8199" creationId="{AB8C311F-7253-4AED-9701-7FC0708C41C7}"/>
          </ac:spMkLst>
        </pc:spChg>
        <pc:spChg chg="del">
          <ac:chgData name="McNeil, Sister Betty Ann" userId="53ae1e73-6267-4361-954e-03eb41dcf2b2" providerId="ADAL" clId="{57B9BE9A-11DE-46AC-AFAA-6689F185BD28}" dt="2022-09-21T00:47:07.828" v="4604"/>
          <ac:spMkLst>
            <pc:docMk/>
            <pc:sldMk cId="276498234" sldId="334"/>
            <ac:spMk id="8201" creationId="{E2384209-CB15-4CDF-9D31-C44FD9A3F20D}"/>
          </ac:spMkLst>
        </pc:spChg>
        <pc:spChg chg="del">
          <ac:chgData name="McNeil, Sister Betty Ann" userId="53ae1e73-6267-4361-954e-03eb41dcf2b2" providerId="ADAL" clId="{57B9BE9A-11DE-46AC-AFAA-6689F185BD28}" dt="2022-09-21T00:47:07.828" v="4604"/>
          <ac:spMkLst>
            <pc:docMk/>
            <pc:sldMk cId="276498234" sldId="334"/>
            <ac:spMk id="8203" creationId="{2633B3B5-CC90-43F0-8714-D31D1F3F0209}"/>
          </ac:spMkLst>
        </pc:spChg>
        <pc:spChg chg="del">
          <ac:chgData name="McNeil, Sister Betty Ann" userId="53ae1e73-6267-4361-954e-03eb41dcf2b2" providerId="ADAL" clId="{57B9BE9A-11DE-46AC-AFAA-6689F185BD28}" dt="2022-09-21T00:47:07.828" v="4604"/>
          <ac:spMkLst>
            <pc:docMk/>
            <pc:sldMk cId="276498234" sldId="334"/>
            <ac:spMk id="8205" creationId="{A8D57A06-A426-446D-B02C-A2DC6B62E45E}"/>
          </ac:spMkLst>
        </pc:spChg>
        <pc:graphicFrameChg chg="add del mod">
          <ac:chgData name="McNeil, Sister Betty Ann" userId="53ae1e73-6267-4361-954e-03eb41dcf2b2" providerId="ADAL" clId="{57B9BE9A-11DE-46AC-AFAA-6689F185BD28}" dt="2022-09-21T01:21:57.977" v="4616" actId="12084"/>
          <ac:graphicFrameMkLst>
            <pc:docMk/>
            <pc:sldMk cId="276498234" sldId="334"/>
            <ac:graphicFrameMk id="2" creationId="{4182A7C2-5BEF-B142-BBF6-02EF4F155091}"/>
          </ac:graphicFrameMkLst>
        </pc:graphicFrameChg>
        <pc:picChg chg="add del mod">
          <ac:chgData name="McNeil, Sister Betty Ann" userId="53ae1e73-6267-4361-954e-03eb41dcf2b2" providerId="ADAL" clId="{57B9BE9A-11DE-46AC-AFAA-6689F185BD28}" dt="2022-09-21T01:22:42.914" v="4621"/>
          <ac:picMkLst>
            <pc:docMk/>
            <pc:sldMk cId="276498234" sldId="334"/>
            <ac:picMk id="10242" creationId="{6794DBA9-21CF-7492-71AB-68DF39BD8A0B}"/>
          </ac:picMkLst>
        </pc:picChg>
      </pc:sldChg>
      <pc:sldChg chg="addSp delSp modSp new del mod ord">
        <pc:chgData name="McNeil, Sister Betty Ann" userId="53ae1e73-6267-4361-954e-03eb41dcf2b2" providerId="ADAL" clId="{57B9BE9A-11DE-46AC-AFAA-6689F185BD28}" dt="2022-09-21T01:34:52.074" v="4728" actId="2696"/>
        <pc:sldMkLst>
          <pc:docMk/>
          <pc:sldMk cId="1976861020" sldId="334"/>
        </pc:sldMkLst>
        <pc:spChg chg="del">
          <ac:chgData name="McNeil, Sister Betty Ann" userId="53ae1e73-6267-4361-954e-03eb41dcf2b2" providerId="ADAL" clId="{57B9BE9A-11DE-46AC-AFAA-6689F185BD28}" dt="2022-09-21T01:29:46.261" v="4624" actId="931"/>
          <ac:spMkLst>
            <pc:docMk/>
            <pc:sldMk cId="1976861020" sldId="334"/>
            <ac:spMk id="4" creationId="{15BBF918-544E-94E5-3FC0-CE5C11CA2CE7}"/>
          </ac:spMkLst>
        </pc:spChg>
        <pc:picChg chg="add mod">
          <ac:chgData name="McNeil, Sister Betty Ann" userId="53ae1e73-6267-4361-954e-03eb41dcf2b2" providerId="ADAL" clId="{57B9BE9A-11DE-46AC-AFAA-6689F185BD28}" dt="2022-09-21T01:31:07.514" v="4636" actId="1076"/>
          <ac:picMkLst>
            <pc:docMk/>
            <pc:sldMk cId="1976861020" sldId="334"/>
            <ac:picMk id="8" creationId="{F918FC9D-657B-50E1-27F9-2EA66422F312}"/>
          </ac:picMkLst>
        </pc:picChg>
      </pc:sldChg>
      <pc:sldChg chg="new modTransition">
        <pc:chgData name="McNeil, Sister Betty Ann" userId="53ae1e73-6267-4361-954e-03eb41dcf2b2" providerId="ADAL" clId="{57B9BE9A-11DE-46AC-AFAA-6689F185BD28}" dt="2022-09-21T02:01:32.980" v="4827"/>
        <pc:sldMkLst>
          <pc:docMk/>
          <pc:sldMk cId="2349258250" sldId="335"/>
        </pc:sldMkLst>
      </pc:sldChg>
      <pc:sldChg chg="new del">
        <pc:chgData name="McNeil, Sister Betty Ann" userId="53ae1e73-6267-4361-954e-03eb41dcf2b2" providerId="ADAL" clId="{57B9BE9A-11DE-46AC-AFAA-6689F185BD28}" dt="2022-09-21T01:35:01.281" v="4729" actId="47"/>
        <pc:sldMkLst>
          <pc:docMk/>
          <pc:sldMk cId="160875830" sldId="336"/>
        </pc:sldMkLst>
      </pc:sldChg>
      <pc:sldChg chg="addSp delSp modSp new mod ord modTransition modNotesTx">
        <pc:chgData name="McNeil, Sister Betty Ann" userId="53ae1e73-6267-4361-954e-03eb41dcf2b2" providerId="ADAL" clId="{57B9BE9A-11DE-46AC-AFAA-6689F185BD28}" dt="2022-09-21T02:01:32.980" v="4827"/>
        <pc:sldMkLst>
          <pc:docMk/>
          <pc:sldMk cId="3981973022" sldId="337"/>
        </pc:sldMkLst>
        <pc:spChg chg="del mod">
          <ac:chgData name="McNeil, Sister Betty Ann" userId="53ae1e73-6267-4361-954e-03eb41dcf2b2" providerId="ADAL" clId="{57B9BE9A-11DE-46AC-AFAA-6689F185BD28}" dt="2022-09-21T01:32:13.273" v="4643" actId="478"/>
          <ac:spMkLst>
            <pc:docMk/>
            <pc:sldMk cId="3981973022" sldId="337"/>
            <ac:spMk id="2" creationId="{A7CE876C-4E59-6244-EFC0-42F285819F67}"/>
          </ac:spMkLst>
        </pc:spChg>
        <pc:spChg chg="del mod">
          <ac:chgData name="McNeil, Sister Betty Ann" userId="53ae1e73-6267-4361-954e-03eb41dcf2b2" providerId="ADAL" clId="{57B9BE9A-11DE-46AC-AFAA-6689F185BD28}" dt="2022-09-21T01:32:17.529" v="4645" actId="478"/>
          <ac:spMkLst>
            <pc:docMk/>
            <pc:sldMk cId="3981973022" sldId="337"/>
            <ac:spMk id="3" creationId="{6F37E206-73F7-DEA9-E13D-FD2354BB5789}"/>
          </ac:spMkLst>
        </pc:spChg>
        <pc:spChg chg="del">
          <ac:chgData name="McNeil, Sister Betty Ann" userId="53ae1e73-6267-4361-954e-03eb41dcf2b2" providerId="ADAL" clId="{57B9BE9A-11DE-46AC-AFAA-6689F185BD28}" dt="2022-09-21T01:31:44.713" v="4639" actId="931"/>
          <ac:spMkLst>
            <pc:docMk/>
            <pc:sldMk cId="3981973022" sldId="337"/>
            <ac:spMk id="4" creationId="{ED8AF01E-CA2A-3513-2491-B1567B92DB96}"/>
          </ac:spMkLst>
        </pc:spChg>
        <pc:spChg chg="del mod">
          <ac:chgData name="McNeil, Sister Betty Ann" userId="53ae1e73-6267-4361-954e-03eb41dcf2b2" providerId="ADAL" clId="{57B9BE9A-11DE-46AC-AFAA-6689F185BD28}" dt="2022-09-21T01:32:24.410" v="4647" actId="478"/>
          <ac:spMkLst>
            <pc:docMk/>
            <pc:sldMk cId="3981973022" sldId="337"/>
            <ac:spMk id="5" creationId="{AFBDC5BD-9F18-F83F-D662-712178707564}"/>
          </ac:spMkLst>
        </pc:spChg>
        <pc:spChg chg="del mod">
          <ac:chgData name="McNeil, Sister Betty Ann" userId="53ae1e73-6267-4361-954e-03eb41dcf2b2" providerId="ADAL" clId="{57B9BE9A-11DE-46AC-AFAA-6689F185BD28}" dt="2022-09-21T01:32:31.202" v="4649" actId="478"/>
          <ac:spMkLst>
            <pc:docMk/>
            <pc:sldMk cId="3981973022" sldId="337"/>
            <ac:spMk id="6" creationId="{0B8C101B-117F-48A6-79E3-155F63122D0F}"/>
          </ac:spMkLst>
        </pc:spChg>
        <pc:picChg chg="add mod">
          <ac:chgData name="McNeil, Sister Betty Ann" userId="53ae1e73-6267-4361-954e-03eb41dcf2b2" providerId="ADAL" clId="{57B9BE9A-11DE-46AC-AFAA-6689F185BD28}" dt="2022-09-21T01:33:25.220" v="4720" actId="1076"/>
          <ac:picMkLst>
            <pc:docMk/>
            <pc:sldMk cId="3981973022" sldId="337"/>
            <ac:picMk id="8" creationId="{4631DD16-6595-A86C-34B5-1F901B3B827B}"/>
          </ac:picMkLst>
        </pc:picChg>
      </pc:sldChg>
      <pc:sldChg chg="modSp add mod modTransition modNotesTx">
        <pc:chgData name="McNeil, Sister Betty Ann" userId="53ae1e73-6267-4361-954e-03eb41dcf2b2" providerId="ADAL" clId="{57B9BE9A-11DE-46AC-AFAA-6689F185BD28}" dt="2022-09-21T02:01:32.980" v="4827"/>
        <pc:sldMkLst>
          <pc:docMk/>
          <pc:sldMk cId="607567643" sldId="338"/>
        </pc:sldMkLst>
        <pc:spChg chg="mod">
          <ac:chgData name="McNeil, Sister Betty Ann" userId="53ae1e73-6267-4361-954e-03eb41dcf2b2" providerId="ADAL" clId="{57B9BE9A-11DE-46AC-AFAA-6689F185BD28}" dt="2022-09-21T01:48:57.802" v="4816" actId="207"/>
          <ac:spMkLst>
            <pc:docMk/>
            <pc:sldMk cId="607567643" sldId="338"/>
            <ac:spMk id="2" creationId="{36EE6027-04DA-5F6D-D9D2-B4CCED09A03B}"/>
          </ac:spMkLst>
        </pc:spChg>
        <pc:picChg chg="mod">
          <ac:chgData name="McNeil, Sister Betty Ann" userId="53ae1e73-6267-4361-954e-03eb41dcf2b2" providerId="ADAL" clId="{57B9BE9A-11DE-46AC-AFAA-6689F185BD28}" dt="2022-09-21T01:49:18.735" v="4819" actId="1076"/>
          <ac:picMkLst>
            <pc:docMk/>
            <pc:sldMk cId="607567643" sldId="338"/>
            <ac:picMk id="11266" creationId="{6BB984FD-A0CD-F9AA-86BD-266D535501F2}"/>
          </ac:picMkLst>
        </pc:picChg>
      </pc:sldChg>
      <pc:sldChg chg="add del">
        <pc:chgData name="McNeil, Sister Betty Ann" userId="53ae1e73-6267-4361-954e-03eb41dcf2b2" providerId="ADAL" clId="{57B9BE9A-11DE-46AC-AFAA-6689F185BD28}" dt="2022-09-21T01:40:54.122" v="4736" actId="47"/>
        <pc:sldMkLst>
          <pc:docMk/>
          <pc:sldMk cId="3423916647" sldId="339"/>
        </pc:sldMkLst>
      </pc:sldChg>
      <pc:sldChg chg="add del">
        <pc:chgData name="McNeil, Sister Betty Ann" userId="53ae1e73-6267-4361-954e-03eb41dcf2b2" providerId="ADAL" clId="{57B9BE9A-11DE-46AC-AFAA-6689F185BD28}" dt="2022-09-21T01:40:53.139" v="4735" actId="47"/>
        <pc:sldMkLst>
          <pc:docMk/>
          <pc:sldMk cId="2389186541" sldId="340"/>
        </pc:sldMkLst>
      </pc:sldChg>
      <pc:sldMasterChg chg="modTransition modSldLayout">
        <pc:chgData name="McNeil, Sister Betty Ann" userId="53ae1e73-6267-4361-954e-03eb41dcf2b2" providerId="ADAL" clId="{57B9BE9A-11DE-46AC-AFAA-6689F185BD28}" dt="2022-09-21T02:01:18.725" v="4826"/>
        <pc:sldMasterMkLst>
          <pc:docMk/>
          <pc:sldMasterMk cId="1835555359" sldId="2147483648"/>
        </pc:sldMasterMkLst>
        <pc:sldLayoutChg chg="modTransition">
          <pc:chgData name="McNeil, Sister Betty Ann" userId="53ae1e73-6267-4361-954e-03eb41dcf2b2" providerId="ADAL" clId="{57B9BE9A-11DE-46AC-AFAA-6689F185BD28}" dt="2022-09-21T02:01:18.725" v="4826"/>
          <pc:sldLayoutMkLst>
            <pc:docMk/>
            <pc:sldMasterMk cId="1835555359" sldId="2147483648"/>
            <pc:sldLayoutMk cId="2751564414" sldId="2147483649"/>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1471663022" sldId="2147483650"/>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3765471105" sldId="2147483651"/>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1099287832" sldId="2147483652"/>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1859147840" sldId="2147483653"/>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1665321475" sldId="2147483654"/>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1352006524" sldId="2147483655"/>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2574182458" sldId="2147483656"/>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1823503729" sldId="2147483657"/>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3922026468" sldId="2147483658"/>
          </pc:sldLayoutMkLst>
        </pc:sldLayoutChg>
        <pc:sldLayoutChg chg="modTransition">
          <pc:chgData name="McNeil, Sister Betty Ann" userId="53ae1e73-6267-4361-954e-03eb41dcf2b2" providerId="ADAL" clId="{57B9BE9A-11DE-46AC-AFAA-6689F185BD28}" dt="2022-09-21T02:01:18.725" v="4826"/>
          <pc:sldLayoutMkLst>
            <pc:docMk/>
            <pc:sldMasterMk cId="1835555359" sldId="2147483648"/>
            <pc:sldLayoutMk cId="1585854613" sldId="2147483659"/>
          </pc:sldLayoutMkLst>
        </pc:sldLayoutChg>
      </pc:sldMasterChg>
      <pc:sldMasterChg chg="del delSldLayout">
        <pc:chgData name="McNeil, Sister Betty Ann" userId="53ae1e73-6267-4361-954e-03eb41dcf2b2" providerId="ADAL" clId="{57B9BE9A-11DE-46AC-AFAA-6689F185BD28}" dt="2022-09-20T16:18:38.416" v="1134" actId="47"/>
        <pc:sldMasterMkLst>
          <pc:docMk/>
          <pc:sldMasterMk cId="3930251597" sldId="2147483660"/>
        </pc:sldMasterMkLst>
        <pc:sldLayoutChg chg="del">
          <pc:chgData name="McNeil, Sister Betty Ann" userId="53ae1e73-6267-4361-954e-03eb41dcf2b2" providerId="ADAL" clId="{57B9BE9A-11DE-46AC-AFAA-6689F185BD28}" dt="2022-09-20T16:18:38.416" v="1134" actId="47"/>
          <pc:sldLayoutMkLst>
            <pc:docMk/>
            <pc:sldMasterMk cId="3930251597" sldId="2147483660"/>
            <pc:sldLayoutMk cId="17545809" sldId="2147483661"/>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1033585633" sldId="2147483662"/>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2914165753" sldId="2147483663"/>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4234532583" sldId="2147483664"/>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2021807151" sldId="2147483665"/>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3655997419" sldId="2147483666"/>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4202387614" sldId="2147483667"/>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726282138" sldId="2147483668"/>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3679875523" sldId="2147483669"/>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3439489574" sldId="2147483670"/>
          </pc:sldLayoutMkLst>
        </pc:sldLayoutChg>
        <pc:sldLayoutChg chg="del">
          <pc:chgData name="McNeil, Sister Betty Ann" userId="53ae1e73-6267-4361-954e-03eb41dcf2b2" providerId="ADAL" clId="{57B9BE9A-11DE-46AC-AFAA-6689F185BD28}" dt="2022-09-20T16:18:38.416" v="1134" actId="47"/>
          <pc:sldLayoutMkLst>
            <pc:docMk/>
            <pc:sldMasterMk cId="3930251597" sldId="2147483660"/>
            <pc:sldLayoutMk cId="2690977641"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BAAD0-0A8A-4C76-A46C-B98C66FB6612}" type="datetimeFigureOut">
              <a:rPr lang="en-US" smtClean="0"/>
              <a:t>9/20/2022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6A27-9F20-4988-A256-371B4616BA33}" type="slidenum">
              <a:rPr lang="en-US" smtClean="0"/>
              <a:t>‹#›</a:t>
            </a:fld>
            <a:endParaRPr lang="en-US" dirty="0"/>
          </a:p>
        </p:txBody>
      </p:sp>
    </p:spTree>
    <p:extLst>
      <p:ext uri="{BB962C8B-B14F-4D97-AF65-F5344CB8AC3E}">
        <p14:creationId xmlns:p14="http://schemas.microsoft.com/office/powerpoint/2010/main" val="313456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118745" lvl="2" indent="0">
              <a:lnSpc>
                <a:spcPct val="107000"/>
              </a:lnSpc>
              <a:spcBef>
                <a:spcPts val="0"/>
              </a:spcBef>
              <a:spcAft>
                <a:spcPts val="800"/>
              </a:spcAft>
              <a:buFont typeface="Symbol" panose="05050102010706020507" pitchFamily="18" charset="2"/>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“Our Lord wants us to serve him with common sense, and the opposite is called indiscreet zeal.”  </a:t>
            </a:r>
            <a:r>
              <a:rPr lang="en-US" sz="900" dirty="0">
                <a:effectLst/>
                <a:latin typeface="Arial" panose="020B0604020202020204" pitchFamily="34" charset="0"/>
                <a:ea typeface="Calibri" panose="020F0502020204030204" pitchFamily="34" charset="0"/>
                <a:cs typeface="Times New Roman" panose="02020603050405020304" pitchFamily="18" charset="0"/>
              </a:rPr>
              <a:t>48, Vincent de Paul to Louise  de Marillac, 30 May 1630, </a:t>
            </a:r>
            <a:r>
              <a:rPr lang="en-US" sz="900" i="1" dirty="0">
                <a:effectLst/>
                <a:latin typeface="Arial" panose="020B0604020202020204" pitchFamily="34" charset="0"/>
                <a:ea typeface="Calibri" panose="020F0502020204030204" pitchFamily="34" charset="0"/>
                <a:cs typeface="Times New Roman" panose="02020603050405020304" pitchFamily="18" charset="0"/>
              </a:rPr>
              <a:t>CCD</a:t>
            </a:r>
            <a:r>
              <a:rPr lang="en-US" sz="900" dirty="0">
                <a:effectLst/>
                <a:latin typeface="Arial" panose="020B0604020202020204" pitchFamily="34" charset="0"/>
                <a:ea typeface="Calibri" panose="020F0502020204030204" pitchFamily="34" charset="0"/>
                <a:cs typeface="Times New Roman" panose="02020603050405020304" pitchFamily="18" charset="0"/>
              </a:rPr>
              <a:t> 1:79.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Health is the most precious treasure of life.A.92,  Sullivan,  Spiritual Writings (1991),   810.</a:t>
            </a:r>
          </a:p>
        </p:txBody>
      </p:sp>
      <p:sp>
        <p:nvSpPr>
          <p:cNvPr id="4" name="Slide Number Placeholder 3"/>
          <p:cNvSpPr>
            <a:spLocks noGrp="1"/>
          </p:cNvSpPr>
          <p:nvPr>
            <p:ph type="sldNum" sz="quarter" idx="5"/>
          </p:nvPr>
        </p:nvSpPr>
        <p:spPr/>
        <p:txBody>
          <a:bodyPr/>
          <a:lstStyle/>
          <a:p>
            <a:fld id="{30B66A27-9F20-4988-A256-371B4616BA33}" type="slidenum">
              <a:rPr lang="en-US" smtClean="0"/>
              <a:t>7</a:t>
            </a:fld>
            <a:endParaRPr lang="en-US" dirty="0"/>
          </a:p>
        </p:txBody>
      </p:sp>
    </p:spTree>
    <p:extLst>
      <p:ext uri="{BB962C8B-B14F-4D97-AF65-F5344CB8AC3E}">
        <p14:creationId xmlns:p14="http://schemas.microsoft.com/office/powerpoint/2010/main" val="42137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118745" lvl="2" indent="0">
              <a:lnSpc>
                <a:spcPct val="107000"/>
              </a:lnSpc>
              <a:spcBef>
                <a:spcPts val="0"/>
              </a:spcBef>
              <a:spcAft>
                <a:spcPts val="800"/>
              </a:spcAft>
              <a:buFont typeface="Symbol" panose="05050102010706020507" pitchFamily="18" charset="2"/>
              <a:buNone/>
            </a:pPr>
            <a:r>
              <a:rPr lang="en-US" dirty="0"/>
              <a:t>“Do not be upset if things are not as you would want them to be for a long time to come…do the little you can very peacefully and calmly so as to allow room for the guidance of God in your lives.  Do not worry about the rest.”  L.519, Louise de Marillac to Sister Anne Hardemont, (1658), Louise de Marillac Spiritual Writings (L. Sullivan), 614.</a:t>
            </a:r>
          </a:p>
        </p:txBody>
      </p:sp>
      <p:sp>
        <p:nvSpPr>
          <p:cNvPr id="4" name="Slide Number Placeholder 3"/>
          <p:cNvSpPr>
            <a:spLocks noGrp="1"/>
          </p:cNvSpPr>
          <p:nvPr>
            <p:ph type="sldNum" sz="quarter" idx="5"/>
          </p:nvPr>
        </p:nvSpPr>
        <p:spPr/>
        <p:txBody>
          <a:bodyPr/>
          <a:lstStyle/>
          <a:p>
            <a:fld id="{30B66A27-9F20-4988-A256-371B4616BA33}" type="slidenum">
              <a:rPr lang="en-US" smtClean="0"/>
              <a:t>8</a:t>
            </a:fld>
            <a:endParaRPr lang="en-US" dirty="0"/>
          </a:p>
        </p:txBody>
      </p:sp>
    </p:spTree>
    <p:extLst>
      <p:ext uri="{BB962C8B-B14F-4D97-AF65-F5344CB8AC3E}">
        <p14:creationId xmlns:p14="http://schemas.microsoft.com/office/powerpoint/2010/main" val="349314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6A27-9F20-4988-A256-371B4616BA33}" type="slidenum">
              <a:rPr lang="en-US" smtClean="0"/>
              <a:t>10</a:t>
            </a:fld>
            <a:endParaRPr lang="en-US" dirty="0"/>
          </a:p>
        </p:txBody>
      </p:sp>
    </p:spTree>
    <p:extLst>
      <p:ext uri="{BB962C8B-B14F-4D97-AF65-F5344CB8AC3E}">
        <p14:creationId xmlns:p14="http://schemas.microsoft.com/office/powerpoint/2010/main" val="348228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 </a:t>
            </a:r>
            <a:r>
              <a:rPr lang="en-US" i="1" dirty="0"/>
              <a:t>CCD</a:t>
            </a:r>
            <a:r>
              <a:rPr lang="en-US" dirty="0"/>
              <a:t>, 13b:423.</a:t>
            </a:r>
          </a:p>
        </p:txBody>
      </p:sp>
      <p:sp>
        <p:nvSpPr>
          <p:cNvPr id="4" name="Slide Number Placeholder 3"/>
          <p:cNvSpPr>
            <a:spLocks noGrp="1"/>
          </p:cNvSpPr>
          <p:nvPr>
            <p:ph type="sldNum" sz="quarter" idx="5"/>
          </p:nvPr>
        </p:nvSpPr>
        <p:spPr/>
        <p:txBody>
          <a:bodyPr/>
          <a:lstStyle/>
          <a:p>
            <a:fld id="{30B66A27-9F20-4988-A256-371B4616BA33}" type="slidenum">
              <a:rPr lang="en-US" smtClean="0"/>
              <a:t>13</a:t>
            </a:fld>
            <a:endParaRPr lang="en-US" dirty="0"/>
          </a:p>
        </p:txBody>
      </p:sp>
    </p:spTree>
    <p:extLst>
      <p:ext uri="{BB962C8B-B14F-4D97-AF65-F5344CB8AC3E}">
        <p14:creationId xmlns:p14="http://schemas.microsoft.com/office/powerpoint/2010/main" val="206869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.jpg</a:t>
            </a:r>
          </a:p>
        </p:txBody>
      </p:sp>
      <p:sp>
        <p:nvSpPr>
          <p:cNvPr id="4" name="Slide Number Placeholder 3"/>
          <p:cNvSpPr>
            <a:spLocks noGrp="1"/>
          </p:cNvSpPr>
          <p:nvPr>
            <p:ph type="sldNum" sz="quarter" idx="5"/>
          </p:nvPr>
        </p:nvSpPr>
        <p:spPr/>
        <p:txBody>
          <a:bodyPr/>
          <a:lstStyle/>
          <a:p>
            <a:fld id="{30B66A27-9F20-4988-A256-371B4616BA33}" type="slidenum">
              <a:rPr lang="en-US" smtClean="0"/>
              <a:t>14</a:t>
            </a:fld>
            <a:endParaRPr lang="en-US" dirty="0"/>
          </a:p>
        </p:txBody>
      </p:sp>
    </p:spTree>
    <p:extLst>
      <p:ext uri="{BB962C8B-B14F-4D97-AF65-F5344CB8AC3E}">
        <p14:creationId xmlns:p14="http://schemas.microsoft.com/office/powerpoint/2010/main" val="379271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a:spcBef>
                <a:spcPts val="0"/>
              </a:spcBef>
              <a:spcAft>
                <a:spcPts val="0"/>
              </a:spcAft>
            </a:pPr>
            <a:r>
              <a:rPr lang="en-US" sz="1800" dirty="0">
                <a:effectLst/>
                <a:highlight>
                  <a:srgbClr val="00FFFF"/>
                </a:highlight>
                <a:latin typeface="Arial" panose="020B0604020202020204" pitchFamily="34" charset="0"/>
                <a:ea typeface="Calibri" panose="020F0502020204030204" pitchFamily="34" charset="0"/>
              </a:rPr>
              <a:t>“We have to help them [poor persons] and have them assisted in every way, by us and by others</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195. Purpose of the Congregation of the Mission, 6 December 1658, CCD, 12:77-8.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 marR="0">
              <a:spcBef>
                <a:spcPts val="0"/>
              </a:spcBef>
              <a:spcAft>
                <a:spcPts val="0"/>
              </a:spcAft>
            </a:pPr>
            <a:endPar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91440" marR="0">
              <a:spcBef>
                <a:spcPts val="0"/>
              </a:spcBef>
              <a:spcAft>
                <a:spcPts val="0"/>
              </a:spcAft>
            </a:pPr>
            <a:r>
              <a:rPr lang="en-US" sz="1800" dirty="0">
                <a:effectLst/>
                <a:highlight>
                  <a:srgbClr val="00FFFF"/>
                </a:highlight>
                <a:latin typeface="Arial" panose="020B0604020202020204" pitchFamily="34" charset="0"/>
                <a:ea typeface="Calibri" panose="020F0502020204030204" pitchFamily="34" charset="0"/>
              </a:rPr>
              <a:t>“People…have sometimes suffered a great deal, more through a lack of organized assistance than from lack of charitable persons.”</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#126. Charity of Women (Châtillon-les-Dombes), </a:t>
            </a:r>
            <a:r>
              <a:rPr lang="en-US" sz="1800" i="1" dirty="0">
                <a:effectLst/>
                <a:latin typeface="Arial" panose="020B0604020202020204" pitchFamily="34" charset="0"/>
                <a:ea typeface="Calibri" panose="020F0502020204030204" pitchFamily="34" charset="0"/>
                <a:cs typeface="Times New Roman" panose="02020603050405020304" pitchFamily="18" charset="0"/>
              </a:rPr>
              <a:t>CCD</a:t>
            </a:r>
            <a:r>
              <a:rPr lang="en-US" sz="1800" dirty="0">
                <a:effectLst/>
                <a:latin typeface="Arial" panose="020B0604020202020204" pitchFamily="34" charset="0"/>
                <a:ea typeface="Calibri" panose="020F0502020204030204" pitchFamily="34" charset="0"/>
                <a:cs typeface="Times New Roman" panose="02020603050405020304" pitchFamily="18" charset="0"/>
              </a:rPr>
              <a:t>,13b:8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118745" lvl="2" indent="0">
              <a:lnSpc>
                <a:spcPct val="107000"/>
              </a:lnSpc>
              <a:spcBef>
                <a:spcPts val="0"/>
              </a:spcBef>
              <a:spcAft>
                <a:spcPts val="80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B66A27-9F20-4988-A256-371B4616BA33}" type="slidenum">
              <a:rPr lang="en-US" smtClean="0"/>
              <a:t>15</a:t>
            </a:fld>
            <a:endParaRPr lang="en-US" dirty="0"/>
          </a:p>
        </p:txBody>
      </p:sp>
    </p:spTree>
    <p:extLst>
      <p:ext uri="{BB962C8B-B14F-4D97-AF65-F5344CB8AC3E}">
        <p14:creationId xmlns:p14="http://schemas.microsoft.com/office/powerpoint/2010/main" val="88611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6A27-9F20-4988-A256-371B4616BA33}" type="slidenum">
              <a:rPr lang="en-US" smtClean="0"/>
              <a:t>18</a:t>
            </a:fld>
            <a:endParaRPr lang="en-US" dirty="0"/>
          </a:p>
        </p:txBody>
      </p:sp>
    </p:spTree>
    <p:extLst>
      <p:ext uri="{BB962C8B-B14F-4D97-AF65-F5344CB8AC3E}">
        <p14:creationId xmlns:p14="http://schemas.microsoft.com/office/powerpoint/2010/main" val="360897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a:spcBef>
                <a:spcPts val="0"/>
              </a:spcBef>
              <a:spcAft>
                <a:spcPts val="0"/>
              </a:spcAft>
            </a:pPr>
            <a:r>
              <a:rPr lang="en-US" sz="1800" dirty="0">
                <a:effectLst/>
                <a:highlight>
                  <a:srgbClr val="00FFFF"/>
                </a:highlight>
                <a:latin typeface="Arial" panose="020B0604020202020204" pitchFamily="34" charset="0"/>
                <a:ea typeface="Calibri" panose="020F0502020204030204" pitchFamily="34" charset="0"/>
              </a:rPr>
              <a:t>“We have to help them [poor persons] and have them assisted in every way, by us and by others</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195. Purpose of the Congregation of the Mission, 6 December 1658, CCD, 12:77-8.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 marR="0">
              <a:spcBef>
                <a:spcPts val="0"/>
              </a:spcBef>
              <a:spcAft>
                <a:spcPts val="0"/>
              </a:spcAft>
            </a:pPr>
            <a:endPar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91440" marR="0">
              <a:spcBef>
                <a:spcPts val="0"/>
              </a:spcBef>
              <a:spcAft>
                <a:spcPts val="0"/>
              </a:spcAft>
            </a:pPr>
            <a:r>
              <a:rPr lang="en-US" sz="1800" dirty="0">
                <a:effectLst/>
                <a:highlight>
                  <a:srgbClr val="00FFFF"/>
                </a:highlight>
                <a:latin typeface="Arial" panose="020B0604020202020204" pitchFamily="34" charset="0"/>
                <a:ea typeface="Calibri" panose="020F0502020204030204" pitchFamily="34" charset="0"/>
              </a:rPr>
              <a:t>“People…have sometimes suffered a great deal, more through a lack of organized assistance than from lack of charitable persons.”</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#126. Charity of Women (Châtillon-les-Dombes), </a:t>
            </a:r>
            <a:r>
              <a:rPr lang="en-US" sz="1800" i="1" dirty="0">
                <a:effectLst/>
                <a:latin typeface="Arial" panose="020B0604020202020204" pitchFamily="34" charset="0"/>
                <a:ea typeface="Calibri" panose="020F0502020204030204" pitchFamily="34" charset="0"/>
                <a:cs typeface="Times New Roman" panose="02020603050405020304" pitchFamily="18" charset="0"/>
              </a:rPr>
              <a:t>CCD</a:t>
            </a:r>
            <a:r>
              <a:rPr lang="en-US" sz="1800" dirty="0">
                <a:effectLst/>
                <a:latin typeface="Arial" panose="020B0604020202020204" pitchFamily="34" charset="0"/>
                <a:ea typeface="Calibri" panose="020F0502020204030204" pitchFamily="34" charset="0"/>
                <a:cs typeface="Times New Roman" panose="02020603050405020304" pitchFamily="18" charset="0"/>
              </a:rPr>
              <a:t>,13b:8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118745" lvl="2" indent="0">
              <a:lnSpc>
                <a:spcPct val="107000"/>
              </a:lnSpc>
              <a:spcBef>
                <a:spcPts val="0"/>
              </a:spcBef>
              <a:spcAft>
                <a:spcPts val="80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B66A27-9F20-4988-A256-371B4616BA33}" type="slidenum">
              <a:rPr lang="en-US" smtClean="0"/>
              <a:t>21</a:t>
            </a:fld>
            <a:endParaRPr lang="en-US" dirty="0"/>
          </a:p>
        </p:txBody>
      </p:sp>
    </p:spTree>
    <p:extLst>
      <p:ext uri="{BB962C8B-B14F-4D97-AF65-F5344CB8AC3E}">
        <p14:creationId xmlns:p14="http://schemas.microsoft.com/office/powerpoint/2010/main" val="270520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00FFFF"/>
                </a:highlight>
                <a:latin typeface="Arial" panose="020B0604020202020204" pitchFamily="34" charset="0"/>
                <a:ea typeface="Calibri" panose="020F0502020204030204" pitchFamily="34" charset="0"/>
              </a:rPr>
              <a:t>, “to assist everyone without distinction, that is, all persons who are poor, … be always ready to practice charity, without exception of persons or places.” </a:t>
            </a:r>
            <a:r>
              <a:rPr lang="en-US" sz="1800" dirty="0">
                <a:effectLst/>
                <a:latin typeface="Arial" panose="020B0604020202020204" pitchFamily="34" charset="0"/>
                <a:ea typeface="Calibri" panose="020F0502020204030204" pitchFamily="34" charset="0"/>
                <a:cs typeface="Times New Roman" panose="02020603050405020304" pitchFamily="18" charset="0"/>
              </a:rPr>
              <a:t>70, Explanation of the Common Rules, 29 September 1655, CCD, 10:92.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B66A27-9F20-4988-A256-371B4616BA33}" type="slidenum">
              <a:rPr lang="en-US" smtClean="0"/>
              <a:t>22</a:t>
            </a:fld>
            <a:endParaRPr lang="en-US" dirty="0"/>
          </a:p>
        </p:txBody>
      </p:sp>
    </p:spTree>
    <p:extLst>
      <p:ext uri="{BB962C8B-B14F-4D97-AF65-F5344CB8AC3E}">
        <p14:creationId xmlns:p14="http://schemas.microsoft.com/office/powerpoint/2010/main" val="229469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DB6B-B1D4-6342-9E3F-4958DB4008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413BA8-7209-F102-EDF8-573DCEA8F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B406F-7C0B-754A-DC0F-2BA50A6F1139}"/>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5" name="Footer Placeholder 4">
            <a:extLst>
              <a:ext uri="{FF2B5EF4-FFF2-40B4-BE49-F238E27FC236}">
                <a16:creationId xmlns:a16="http://schemas.microsoft.com/office/drawing/2014/main" id="{9C461EA2-8F65-7205-0767-11E51BDBB1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D8E56D-9395-DB38-7167-7359F9E01C6D}"/>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275156441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7E94-35B8-DAA4-45E8-D1FD706DEA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08B48-5B22-0206-980B-2A00B2C65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537AC-D38E-5EDF-5DA5-ACACDA0429EB}"/>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5" name="Footer Placeholder 4">
            <a:extLst>
              <a:ext uri="{FF2B5EF4-FFF2-40B4-BE49-F238E27FC236}">
                <a16:creationId xmlns:a16="http://schemas.microsoft.com/office/drawing/2014/main" id="{09AFCBAA-4154-5349-BD62-EE5E8012EA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2CDBFF-CC41-6E57-6EC9-4A79DBB88B5C}"/>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392202646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82F07-6E77-DB38-3DC6-61C604D881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1449F-7319-F8DB-F717-0744A59A3C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92C17-BBCF-0F72-9C52-1CF49D62CB44}"/>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5" name="Footer Placeholder 4">
            <a:extLst>
              <a:ext uri="{FF2B5EF4-FFF2-40B4-BE49-F238E27FC236}">
                <a16:creationId xmlns:a16="http://schemas.microsoft.com/office/drawing/2014/main" id="{CC2B6C7C-DFC0-2D3C-DE74-0C064B8ABD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D85CD9-6875-254F-67C9-0EBD0336398D}"/>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158585461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807B-D78C-920A-F451-A28B346907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A320D-01F0-8D7A-0FBC-F85A0CD3A8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96AB9-B372-4C03-2867-3AFD7E91D1C8}"/>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5" name="Footer Placeholder 4">
            <a:extLst>
              <a:ext uri="{FF2B5EF4-FFF2-40B4-BE49-F238E27FC236}">
                <a16:creationId xmlns:a16="http://schemas.microsoft.com/office/drawing/2014/main" id="{D678C3FA-C690-E991-E0B1-BD7D12741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A3A3DE-A3FE-73DC-3A41-F4FF8D7ED73A}"/>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14716630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7463-8119-E8D3-A530-1079BC909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87F43-407A-364F-4D49-4C3051D449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E6748-D931-1EC6-9B6F-F8046BCC1AF4}"/>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5" name="Footer Placeholder 4">
            <a:extLst>
              <a:ext uri="{FF2B5EF4-FFF2-40B4-BE49-F238E27FC236}">
                <a16:creationId xmlns:a16="http://schemas.microsoft.com/office/drawing/2014/main" id="{00A6FF93-179E-881C-6FCA-F552FE69F4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C6A54-F9F3-0780-AEE1-34D9F45A3CD0}"/>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37654711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AD96-2D89-8317-149A-5339A7B87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6D04A-BD86-2712-CEF7-A43F21251B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A47090-568F-F28E-EB59-395F2D2ECE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F81B32-DD6A-E219-EC4E-7CCEF939E7FD}"/>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6" name="Footer Placeholder 5">
            <a:extLst>
              <a:ext uri="{FF2B5EF4-FFF2-40B4-BE49-F238E27FC236}">
                <a16:creationId xmlns:a16="http://schemas.microsoft.com/office/drawing/2014/main" id="{58CD76B1-EEBE-7917-1061-51DDD685AE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BE7BD5-6AD9-AA04-4E66-3C0040E398C4}"/>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109928783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D26B-5CA5-E6CF-C6AC-3347F9B2B5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98B632-9999-3E9D-D66F-304C6CEE7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69F3A-9CA4-8548-4365-5904B984EA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F3E42-F4A6-BDFA-6FD1-4F5981B70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EB1785-2E0D-C922-A66F-6C4F558BA5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964A8-3E83-EDBE-DE01-2DC3848F6005}"/>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8" name="Footer Placeholder 7">
            <a:extLst>
              <a:ext uri="{FF2B5EF4-FFF2-40B4-BE49-F238E27FC236}">
                <a16:creationId xmlns:a16="http://schemas.microsoft.com/office/drawing/2014/main" id="{917B7ECD-CCC9-6F94-8CC3-0AAC379E56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4316D02-0CCB-22A3-0306-CCAF2282CB52}"/>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185914784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574F-D583-8FAD-278B-75D92EEE3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1F78FE-4F68-C053-920B-47FA434117D3}"/>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4" name="Footer Placeholder 3">
            <a:extLst>
              <a:ext uri="{FF2B5EF4-FFF2-40B4-BE49-F238E27FC236}">
                <a16:creationId xmlns:a16="http://schemas.microsoft.com/office/drawing/2014/main" id="{81FD849C-A545-7F3E-4578-FAB846B66E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190E1B-FBF7-9AEA-4CA6-4A06F969C94C}"/>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166532147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7ECE7-E94E-3645-94C1-5F200FC66E08}"/>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3" name="Footer Placeholder 2">
            <a:extLst>
              <a:ext uri="{FF2B5EF4-FFF2-40B4-BE49-F238E27FC236}">
                <a16:creationId xmlns:a16="http://schemas.microsoft.com/office/drawing/2014/main" id="{84A6197A-845C-C965-A566-20EB723C9F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7F026BC-B385-2D2D-2EA1-C4A4F73FD6A6}"/>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13520065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0FE9-7DC4-2D82-522C-C15682CEC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BF5430-85A8-1366-9D2E-5245797B6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2D44B1-0506-8F83-7936-FE8E8E13F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FB3E9-0175-5836-88E4-EF6E332106EC}"/>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6" name="Footer Placeholder 5">
            <a:extLst>
              <a:ext uri="{FF2B5EF4-FFF2-40B4-BE49-F238E27FC236}">
                <a16:creationId xmlns:a16="http://schemas.microsoft.com/office/drawing/2014/main" id="{5FCA39C7-191B-24E1-4E88-ED464D4201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8ECEC5-152E-5A1E-DFB7-47793EE3983A}"/>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25741824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E9CC-73FE-87A7-6C4C-E1240D71C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7ADD12-FB43-1436-1EFF-0682B45AA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C906A8D-2824-A695-F69C-5C961ACA5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40A46-29A8-54C4-7709-91AA15D85392}"/>
              </a:ext>
            </a:extLst>
          </p:cNvPr>
          <p:cNvSpPr>
            <a:spLocks noGrp="1"/>
          </p:cNvSpPr>
          <p:nvPr>
            <p:ph type="dt" sz="half" idx="10"/>
          </p:nvPr>
        </p:nvSpPr>
        <p:spPr/>
        <p:txBody>
          <a:bodyPr/>
          <a:lstStyle/>
          <a:p>
            <a:fld id="{571D67D3-EE57-4410-94DE-33C84E9F76A4}" type="datetimeFigureOut">
              <a:rPr lang="en-US" smtClean="0"/>
              <a:t>9/20/2022</a:t>
            </a:fld>
            <a:endParaRPr lang="en-US" dirty="0"/>
          </a:p>
        </p:txBody>
      </p:sp>
      <p:sp>
        <p:nvSpPr>
          <p:cNvPr id="6" name="Footer Placeholder 5">
            <a:extLst>
              <a:ext uri="{FF2B5EF4-FFF2-40B4-BE49-F238E27FC236}">
                <a16:creationId xmlns:a16="http://schemas.microsoft.com/office/drawing/2014/main" id="{925D5C48-69F5-AC53-E062-B6927B2EC4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B949A5-9A85-D101-B1C3-904D9BF4AEF1}"/>
              </a:ext>
            </a:extLst>
          </p:cNvPr>
          <p:cNvSpPr>
            <a:spLocks noGrp="1"/>
          </p:cNvSpPr>
          <p:nvPr>
            <p:ph type="sldNum" sz="quarter" idx="12"/>
          </p:nvPr>
        </p:nvSpPr>
        <p:spPr/>
        <p:txBody>
          <a:bodyPr/>
          <a:lstStyle/>
          <a:p>
            <a:fld id="{D5CDF2DD-5AC6-4C9B-A012-F716BE871EA0}" type="slidenum">
              <a:rPr lang="en-US" smtClean="0"/>
              <a:t>‹#›</a:t>
            </a:fld>
            <a:endParaRPr lang="en-US" dirty="0"/>
          </a:p>
        </p:txBody>
      </p:sp>
    </p:spTree>
    <p:extLst>
      <p:ext uri="{BB962C8B-B14F-4D97-AF65-F5344CB8AC3E}">
        <p14:creationId xmlns:p14="http://schemas.microsoft.com/office/powerpoint/2010/main" val="18235037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A4BB4D-BEC9-8FE8-2B3B-BBF077BDC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1E5288-DE3B-1496-CA66-723F248FB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C43DB-2B1A-E45E-FFCC-3F232C75C0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D67D3-EE57-4410-94DE-33C84E9F76A4}" type="datetimeFigureOut">
              <a:rPr lang="en-US" smtClean="0"/>
              <a:t>9/20/2022</a:t>
            </a:fld>
            <a:endParaRPr lang="en-US" dirty="0"/>
          </a:p>
        </p:txBody>
      </p:sp>
      <p:sp>
        <p:nvSpPr>
          <p:cNvPr id="5" name="Footer Placeholder 4">
            <a:extLst>
              <a:ext uri="{FF2B5EF4-FFF2-40B4-BE49-F238E27FC236}">
                <a16:creationId xmlns:a16="http://schemas.microsoft.com/office/drawing/2014/main" id="{0469BC11-6B86-ED94-5101-A82029C34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BBD87D-0A31-3A0F-336B-E0EED1DEB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DF2DD-5AC6-4C9B-A012-F716BE871EA0}" type="slidenum">
              <a:rPr lang="en-US" smtClean="0"/>
              <a:t>‹#›</a:t>
            </a:fld>
            <a:endParaRPr lang="en-US" dirty="0"/>
          </a:p>
        </p:txBody>
      </p:sp>
    </p:spTree>
    <p:extLst>
      <p:ext uri="{BB962C8B-B14F-4D97-AF65-F5344CB8AC3E}">
        <p14:creationId xmlns:p14="http://schemas.microsoft.com/office/powerpoint/2010/main" val="183555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730D-992F-8B72-BD67-CEE6DBE6B6ED}"/>
              </a:ext>
            </a:extLst>
          </p:cNvPr>
          <p:cNvSpPr>
            <a:spLocks noGrp="1"/>
          </p:cNvSpPr>
          <p:nvPr>
            <p:ph type="title"/>
          </p:nvPr>
        </p:nvSpPr>
        <p:spPr>
          <a:xfrm>
            <a:off x="922421" y="2103437"/>
            <a:ext cx="10515600" cy="1325563"/>
          </a:xfrm>
        </p:spPr>
        <p:txBody>
          <a:bodyPr>
            <a:normAutofit/>
          </a:bodyPr>
          <a:lstStyle/>
          <a:p>
            <a:pPr algn="ctr"/>
            <a:r>
              <a:rPr lang="en-US" sz="6000" b="1" dirty="0"/>
              <a:t>Part 1</a:t>
            </a:r>
          </a:p>
        </p:txBody>
      </p:sp>
    </p:spTree>
    <p:extLst>
      <p:ext uri="{BB962C8B-B14F-4D97-AF65-F5344CB8AC3E}">
        <p14:creationId xmlns:p14="http://schemas.microsoft.com/office/powerpoint/2010/main" val="24574004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7143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730D-992F-8B72-BD67-CEE6DBE6B6ED}"/>
              </a:ext>
            </a:extLst>
          </p:cNvPr>
          <p:cNvSpPr>
            <a:spLocks noGrp="1"/>
          </p:cNvSpPr>
          <p:nvPr>
            <p:ph type="title"/>
          </p:nvPr>
        </p:nvSpPr>
        <p:spPr>
          <a:xfrm>
            <a:off x="922421" y="2103437"/>
            <a:ext cx="10515600" cy="1325563"/>
          </a:xfrm>
        </p:spPr>
        <p:txBody>
          <a:bodyPr>
            <a:normAutofit/>
          </a:bodyPr>
          <a:lstStyle/>
          <a:p>
            <a:pPr algn="ctr"/>
            <a:r>
              <a:rPr lang="en-US" sz="6000" b="1" dirty="0"/>
              <a:t>Part 2</a:t>
            </a:r>
          </a:p>
        </p:txBody>
      </p:sp>
    </p:spTree>
    <p:extLst>
      <p:ext uri="{BB962C8B-B14F-4D97-AF65-F5344CB8AC3E}">
        <p14:creationId xmlns:p14="http://schemas.microsoft.com/office/powerpoint/2010/main" val="36590925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CE8383E-0F8E-5D96-9E9C-6955A46C7189}"/>
              </a:ext>
            </a:extLst>
          </p:cNvPr>
          <p:cNvPicPr>
            <a:picLocks noChangeAspect="1"/>
          </p:cNvPicPr>
          <p:nvPr/>
        </p:nvPicPr>
        <p:blipFill rotWithShape="1">
          <a:blip r:embed="rId2"/>
          <a:srcRect r="13213" b="1"/>
          <a:stretch/>
        </p:blipFill>
        <p:spPr>
          <a:xfrm>
            <a:off x="654020" y="658164"/>
            <a:ext cx="10883960" cy="5518003"/>
          </a:xfrm>
          <a:prstGeom prst="rect">
            <a:avLst/>
          </a:prstGeom>
          <a:ln w="38100">
            <a:solidFill>
              <a:srgbClr val="CC0066"/>
            </a:solidFill>
          </a:ln>
        </p:spPr>
      </p:pic>
      <p:sp>
        <p:nvSpPr>
          <p:cNvPr id="18" name="TextBox 17">
            <a:extLst>
              <a:ext uri="{FF2B5EF4-FFF2-40B4-BE49-F238E27FC236}">
                <a16:creationId xmlns:a16="http://schemas.microsoft.com/office/drawing/2014/main" id="{26BDBD83-0E47-7F50-386A-93C61DD4EF99}"/>
              </a:ext>
            </a:extLst>
          </p:cNvPr>
          <p:cNvSpPr txBox="1"/>
          <p:nvPr/>
        </p:nvSpPr>
        <p:spPr>
          <a:xfrm rot="10800000" flipV="1">
            <a:off x="9541565" y="5553504"/>
            <a:ext cx="1762540" cy="646331"/>
          </a:xfrm>
          <a:prstGeom prst="rect">
            <a:avLst/>
          </a:prstGeom>
          <a:noFill/>
        </p:spPr>
        <p:txBody>
          <a:bodyPr wrap="square" rtlCol="0">
            <a:spAutoFit/>
          </a:bodyPr>
          <a:lstStyle/>
          <a:p>
            <a:pPr algn="r"/>
            <a:r>
              <a:rPr lang="en-US" sz="3600" dirty="0">
                <a:solidFill>
                  <a:schemeClr val="bg1">
                    <a:lumMod val="95000"/>
                  </a:schemeClr>
                </a:solidFill>
              </a:rPr>
              <a:t>PART</a:t>
            </a:r>
            <a:r>
              <a:rPr lang="en-US" sz="2800" dirty="0">
                <a:solidFill>
                  <a:schemeClr val="bg1">
                    <a:lumMod val="95000"/>
                  </a:schemeClr>
                </a:solidFill>
              </a:rPr>
              <a:t> </a:t>
            </a:r>
            <a:r>
              <a:rPr lang="en-US" sz="3600" dirty="0">
                <a:solidFill>
                  <a:schemeClr val="bg1">
                    <a:lumMod val="95000"/>
                  </a:schemeClr>
                </a:solidFill>
              </a:rPr>
              <a:t> 2</a:t>
            </a:r>
            <a:endParaRPr lang="en-US" sz="2800" dirty="0">
              <a:solidFill>
                <a:schemeClr val="bg1">
                  <a:lumMod val="95000"/>
                </a:schemeClr>
              </a:solidFill>
            </a:endParaRPr>
          </a:p>
        </p:txBody>
      </p:sp>
    </p:spTree>
    <p:extLst>
      <p:ext uri="{BB962C8B-B14F-4D97-AF65-F5344CB8AC3E}">
        <p14:creationId xmlns:p14="http://schemas.microsoft.com/office/powerpoint/2010/main" val="7065340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124" name="Picture 4">
            <a:extLst>
              <a:ext uri="{FF2B5EF4-FFF2-40B4-BE49-F238E27FC236}">
                <a16:creationId xmlns:a16="http://schemas.microsoft.com/office/drawing/2014/main" id="{C6E2B4B2-97BC-AD83-F6FB-AD12AFCFB61F}"/>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44982" b="6933"/>
          <a:stretch/>
        </p:blipFill>
        <p:spPr bwMode="auto">
          <a:xfrm>
            <a:off x="1787361" y="531797"/>
            <a:ext cx="8617279" cy="4846320"/>
          </a:xfrm>
          <a:prstGeom prst="rect">
            <a:avLst/>
          </a:prstGeom>
          <a:ln w="57150" cap="sq">
            <a:solidFill>
              <a:srgbClr val="58280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21F8E3-A31C-5C56-6CB7-0DAA977D7DA8}"/>
              </a:ext>
            </a:extLst>
          </p:cNvPr>
          <p:cNvSpPr txBox="1"/>
          <p:nvPr/>
        </p:nvSpPr>
        <p:spPr>
          <a:xfrm flipH="1">
            <a:off x="1175084" y="5432860"/>
            <a:ext cx="9841832" cy="954107"/>
          </a:xfrm>
          <a:prstGeom prst="rect">
            <a:avLst/>
          </a:prstGeom>
          <a:noFill/>
        </p:spPr>
        <p:txBody>
          <a:bodyPr wrap="square" rtlCol="0">
            <a:spAutoFit/>
          </a:bodyPr>
          <a:lstStyle/>
          <a:p>
            <a:r>
              <a:rPr lang="en-US" sz="2800" dirty="0"/>
              <a:t>Vincent meets with the Ladies of Charity about financing care of the foundlings. They vote. Some give their jewels spontaneously.</a:t>
            </a:r>
          </a:p>
        </p:txBody>
      </p:sp>
    </p:spTree>
    <p:extLst>
      <p:ext uri="{BB962C8B-B14F-4D97-AF65-F5344CB8AC3E}">
        <p14:creationId xmlns:p14="http://schemas.microsoft.com/office/powerpoint/2010/main" val="26771603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oup of people playing instruments&#10;&#10;Description automatically generated with low confidence">
            <a:extLst>
              <a:ext uri="{FF2B5EF4-FFF2-40B4-BE49-F238E27FC236}">
                <a16:creationId xmlns:a16="http://schemas.microsoft.com/office/drawing/2014/main" id="{4631DD16-6595-A86C-34B5-1F901B3B82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1"/>
            <a:ext cx="12191999" cy="6857999"/>
          </a:xfrm>
        </p:spPr>
      </p:pic>
    </p:spTree>
    <p:extLst>
      <p:ext uri="{BB962C8B-B14F-4D97-AF65-F5344CB8AC3E}">
        <p14:creationId xmlns:p14="http://schemas.microsoft.com/office/powerpoint/2010/main" val="39819730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6BB984FD-A0CD-F9AA-86BD-266D53550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EE6027-04DA-5F6D-D9D2-B4CCED09A03B}"/>
              </a:ext>
            </a:extLst>
          </p:cNvPr>
          <p:cNvSpPr txBox="1"/>
          <p:nvPr/>
        </p:nvSpPr>
        <p:spPr>
          <a:xfrm>
            <a:off x="1134478" y="843677"/>
            <a:ext cx="9923045" cy="5170646"/>
          </a:xfrm>
          <a:prstGeom prst="rect">
            <a:avLst/>
          </a:prstGeom>
          <a:solidFill>
            <a:schemeClr val="accent6">
              <a:lumMod val="20000"/>
              <a:lumOff val="80000"/>
            </a:schemeClr>
          </a:solidFill>
          <a:ln w="38100">
            <a:solidFill>
              <a:schemeClr val="accent2">
                <a:lumMod val="75000"/>
              </a:schemeClr>
            </a:solidFill>
          </a:ln>
        </p:spPr>
        <p:txBody>
          <a:bodyPr wrap="square" rtlCol="0">
            <a:spAutoFit/>
          </a:bodyPr>
          <a:lstStyle/>
          <a:p>
            <a:pPr algn="ctr"/>
            <a:r>
              <a:rPr lang="en-US" sz="4000" b="1" dirty="0">
                <a:solidFill>
                  <a:srgbClr val="155315"/>
                </a:solidFill>
                <a:latin typeface="Century Gothic" panose="020B0502020202020204" pitchFamily="34" charset="0"/>
                <a:ea typeface="Cascadia Mono Light" panose="020B0609020000020004" pitchFamily="49" charset="0"/>
                <a:cs typeface="Cascadia Mono Light" panose="020B0609020000020004" pitchFamily="49" charset="0"/>
              </a:rPr>
              <a:t>The Vincentian Way</a:t>
            </a:r>
          </a:p>
          <a:p>
            <a:pPr algn="ctr"/>
            <a:r>
              <a:rPr lang="en-US" sz="2800" dirty="0">
                <a:solidFill>
                  <a:srgbClr val="155315"/>
                </a:solidFill>
                <a:latin typeface="Century Gothic" panose="020B0502020202020204" pitchFamily="34" charset="0"/>
                <a:ea typeface="Cascadia Mono Light" panose="020B0609020000020004" pitchFamily="49" charset="0"/>
                <a:cs typeface="Cascadia Mono Light" panose="020B0609020000020004" pitchFamily="49" charset="0"/>
              </a:rPr>
              <a:t>Collaboration &amp; Organization</a:t>
            </a:r>
            <a:endParaRPr lang="en-US" sz="2000" dirty="0">
              <a:solidFill>
                <a:srgbClr val="155315"/>
              </a:solidFill>
              <a:latin typeface="Century Gothic" panose="020B0502020202020204" pitchFamily="34" charset="0"/>
              <a:ea typeface="Cascadia Mono Light" panose="020B0609020000020004" pitchFamily="49" charset="0"/>
              <a:cs typeface="Cascadia Mono Light" panose="020B0609020000020004" pitchFamily="49" charset="0"/>
            </a:endParaRPr>
          </a:p>
          <a:p>
            <a:pPr marL="914400" marR="118745" lvl="3">
              <a:spcBef>
                <a:spcPts val="600"/>
              </a:spcBef>
              <a:spcAft>
                <a:spcPts val="600"/>
              </a:spcAft>
            </a:pPr>
            <a:endParaRPr lang="en-US" dirty="0">
              <a:solidFill>
                <a:srgbClr val="155315"/>
              </a:solidFill>
              <a:latin typeface="Bookman Old Style" panose="02050604050505020204" pitchFamily="18" charset="0"/>
            </a:endParaRPr>
          </a:p>
          <a:p>
            <a:pPr marL="457200" marR="118745" lvl="2">
              <a:spcBef>
                <a:spcPts val="600"/>
              </a:spcBef>
              <a:spcAft>
                <a:spcPts val="600"/>
              </a:spcAft>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a:t>
            </a:r>
            <a:r>
              <a:rPr lang="en-US" sz="2800" dirty="0">
                <a:effectLst/>
                <a:latin typeface="Book Antiqua" panose="02040602050305030304" pitchFamily="18" charset="0"/>
                <a:ea typeface="Calibri" panose="020F0502020204030204" pitchFamily="34" charset="0"/>
              </a:rPr>
              <a:t>We have to help poor persons and have them assisted in every way, by us and by others</a:t>
            </a:r>
            <a:r>
              <a:rPr lang="en-US" sz="28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a:solidFill>
                  <a:srgbClr val="155315"/>
                </a:solidFill>
                <a:effectLst/>
                <a:latin typeface="Times New Roman" panose="02020603050405020304" pitchFamily="18" charset="0"/>
                <a:ea typeface="Calibri" panose="020F0502020204030204" pitchFamily="34" charset="0"/>
                <a:cs typeface="Times New Roman" panose="02020603050405020304" pitchFamily="18" charset="0"/>
              </a:rPr>
              <a:t>Vincent de Paul</a:t>
            </a:r>
            <a:endParaRPr lang="en-US" sz="3200" dirty="0">
              <a:solidFill>
                <a:srgbClr val="155315"/>
              </a:solidFill>
              <a:latin typeface="Times New Roman" panose="02020603050405020304" pitchFamily="18" charset="0"/>
              <a:cs typeface="Times New Roman" panose="02020603050405020304" pitchFamily="18" charset="0"/>
            </a:endParaRPr>
          </a:p>
          <a:p>
            <a:pPr marL="914400" marR="118745" lvl="3">
              <a:spcBef>
                <a:spcPts val="600"/>
              </a:spcBef>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118745" lvl="2">
              <a:spcBef>
                <a:spcPts val="600"/>
              </a:spcBef>
              <a:spcAft>
                <a:spcPts val="600"/>
              </a:spcAft>
            </a:pPr>
            <a:r>
              <a:rPr lang="en-US" sz="2800" dirty="0">
                <a:effectLst/>
                <a:latin typeface="Book Antiqua" panose="02040602050305030304" pitchFamily="18" charset="0"/>
                <a:ea typeface="Calibri" panose="020F0502020204030204" pitchFamily="34" charset="0"/>
              </a:rPr>
              <a:t>“People…have sometimes suffered a great deal, more through a lack of organized assistance than from lack of charitable persons.” </a:t>
            </a:r>
            <a:r>
              <a:rPr lang="en-US" sz="2400" dirty="0">
                <a:solidFill>
                  <a:srgbClr val="155315"/>
                </a:solidFill>
                <a:effectLst/>
                <a:latin typeface="Times New Roman" panose="02020603050405020304" pitchFamily="18" charset="0"/>
                <a:ea typeface="Calibri" panose="020F0502020204030204" pitchFamily="34" charset="0"/>
                <a:cs typeface="Times New Roman" panose="02020603050405020304" pitchFamily="18" charset="0"/>
              </a:rPr>
              <a:t>Vincent de Paul</a:t>
            </a:r>
            <a:endParaRPr lang="en-US" sz="2800" dirty="0">
              <a:solidFill>
                <a:srgbClr val="155315"/>
              </a:solidFill>
              <a:latin typeface="Times New Roman" panose="02020603050405020304" pitchFamily="18" charset="0"/>
              <a:cs typeface="Times New Roman" panose="02020603050405020304" pitchFamily="18" charset="0"/>
            </a:endParaRPr>
          </a:p>
          <a:p>
            <a:endParaRPr lang="en-US" dirty="0">
              <a:solidFill>
                <a:srgbClr val="155315"/>
              </a:solidFill>
              <a:latin typeface="Bookman Old Style" panose="02050604050505020204" pitchFamily="18" charset="0"/>
            </a:endParaRPr>
          </a:p>
          <a:p>
            <a:endParaRPr lang="en-US" dirty="0">
              <a:solidFill>
                <a:srgbClr val="155315"/>
              </a:solidFill>
              <a:latin typeface="Bookman Old Style" panose="02050604050505020204" pitchFamily="18" charset="0"/>
            </a:endParaRPr>
          </a:p>
        </p:txBody>
      </p:sp>
    </p:spTree>
    <p:extLst>
      <p:ext uri="{BB962C8B-B14F-4D97-AF65-F5344CB8AC3E}">
        <p14:creationId xmlns:p14="http://schemas.microsoft.com/office/powerpoint/2010/main" val="6440366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D3992AD3-4CA8-F423-2B5F-49353EC998EE}"/>
              </a:ext>
            </a:extLst>
          </p:cNvPr>
          <p:cNvPicPr>
            <a:picLocks noGrp="1" noChangeAspect="1"/>
          </p:cNvPicPr>
          <p:nvPr>
            <p:ph sz="half" idx="1"/>
          </p:nvPr>
        </p:nvPicPr>
        <p:blipFill rotWithShape="1">
          <a:blip r:embed="rId2"/>
          <a:srcRect l="48483" t="768" r="338" b="11884"/>
          <a:stretch/>
        </p:blipFill>
        <p:spPr>
          <a:xfrm flipH="1">
            <a:off x="0" y="16043"/>
            <a:ext cx="12192000" cy="6858000"/>
          </a:xfrm>
          <a:prstGeom prst="rect">
            <a:avLst/>
          </a:prstGeom>
        </p:spPr>
      </p:pic>
      <p:sp>
        <p:nvSpPr>
          <p:cNvPr id="9" name="Title 8">
            <a:extLst>
              <a:ext uri="{FF2B5EF4-FFF2-40B4-BE49-F238E27FC236}">
                <a16:creationId xmlns:a16="http://schemas.microsoft.com/office/drawing/2014/main" id="{C3F61B87-68B5-1BD5-73C0-E5CDA4377188}"/>
              </a:ext>
            </a:extLst>
          </p:cNvPr>
          <p:cNvSpPr>
            <a:spLocks noGrp="1"/>
          </p:cNvSpPr>
          <p:nvPr>
            <p:ph type="title"/>
          </p:nvPr>
        </p:nvSpPr>
        <p:spPr>
          <a:xfrm>
            <a:off x="9448800" y="-1"/>
            <a:ext cx="2743200" cy="6858001"/>
          </a:xfrm>
          <a:solidFill>
            <a:schemeClr val="tx2">
              <a:lumMod val="20000"/>
              <a:lumOff val="80000"/>
            </a:schemeClr>
          </a:solidFill>
          <a:ln w="38100">
            <a:solidFill>
              <a:schemeClr val="accent2">
                <a:lumMod val="75000"/>
              </a:schemeClr>
            </a:solidFill>
          </a:ln>
        </p:spPr>
        <p:txBody>
          <a:bodyPr>
            <a:normAutofit/>
          </a:bodyPr>
          <a:lstStyle/>
          <a:p>
            <a:pPr algn="ctr">
              <a:lnSpc>
                <a:spcPct val="150000"/>
              </a:lnSpc>
            </a:pPr>
            <a:r>
              <a:rPr lang="en-US" b="1" dirty="0">
                <a:solidFill>
                  <a:srgbClr val="982E4F"/>
                </a:solidFill>
                <a:latin typeface="Times New Roman" panose="02020603050405020304" pitchFamily="18" charset="0"/>
                <a:cs typeface="Times New Roman" panose="02020603050405020304" pitchFamily="18" charset="0"/>
              </a:rPr>
              <a:t>Thank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you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for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your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attention!</a:t>
            </a:r>
          </a:p>
        </p:txBody>
      </p:sp>
    </p:spTree>
    <p:extLst>
      <p:ext uri="{BB962C8B-B14F-4D97-AF65-F5344CB8AC3E}">
        <p14:creationId xmlns:p14="http://schemas.microsoft.com/office/powerpoint/2010/main" val="31949127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2582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730D-992F-8B72-BD67-CEE6DBE6B6ED}"/>
              </a:ext>
            </a:extLst>
          </p:cNvPr>
          <p:cNvSpPr>
            <a:spLocks noGrp="1"/>
          </p:cNvSpPr>
          <p:nvPr>
            <p:ph type="title"/>
          </p:nvPr>
        </p:nvSpPr>
        <p:spPr>
          <a:xfrm>
            <a:off x="922421" y="2103437"/>
            <a:ext cx="10515600" cy="1325563"/>
          </a:xfrm>
        </p:spPr>
        <p:txBody>
          <a:bodyPr>
            <a:normAutofit/>
          </a:bodyPr>
          <a:lstStyle/>
          <a:p>
            <a:pPr algn="ctr"/>
            <a:r>
              <a:rPr lang="en-US" sz="6000" b="1" dirty="0"/>
              <a:t>Part 3</a:t>
            </a:r>
          </a:p>
        </p:txBody>
      </p:sp>
    </p:spTree>
    <p:extLst>
      <p:ext uri="{BB962C8B-B14F-4D97-AF65-F5344CB8AC3E}">
        <p14:creationId xmlns:p14="http://schemas.microsoft.com/office/powerpoint/2010/main" val="27909294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CE8383E-0F8E-5D96-9E9C-6955A46C7189}"/>
              </a:ext>
            </a:extLst>
          </p:cNvPr>
          <p:cNvPicPr>
            <a:picLocks noChangeAspect="1"/>
          </p:cNvPicPr>
          <p:nvPr/>
        </p:nvPicPr>
        <p:blipFill rotWithShape="1">
          <a:blip r:embed="rId2"/>
          <a:srcRect r="13213" b="1"/>
          <a:stretch/>
        </p:blipFill>
        <p:spPr>
          <a:xfrm>
            <a:off x="654020" y="669998"/>
            <a:ext cx="10883960" cy="5518003"/>
          </a:xfrm>
          <a:prstGeom prst="rect">
            <a:avLst/>
          </a:prstGeom>
          <a:ln w="38100">
            <a:solidFill>
              <a:srgbClr val="CC0066"/>
            </a:solidFill>
          </a:ln>
        </p:spPr>
      </p:pic>
      <p:sp>
        <p:nvSpPr>
          <p:cNvPr id="18" name="TextBox 17">
            <a:extLst>
              <a:ext uri="{FF2B5EF4-FFF2-40B4-BE49-F238E27FC236}">
                <a16:creationId xmlns:a16="http://schemas.microsoft.com/office/drawing/2014/main" id="{26BDBD83-0E47-7F50-386A-93C61DD4EF99}"/>
              </a:ext>
            </a:extLst>
          </p:cNvPr>
          <p:cNvSpPr txBox="1"/>
          <p:nvPr/>
        </p:nvSpPr>
        <p:spPr>
          <a:xfrm rot="10800000" flipV="1">
            <a:off x="9541565" y="5553504"/>
            <a:ext cx="1762540" cy="646331"/>
          </a:xfrm>
          <a:prstGeom prst="rect">
            <a:avLst/>
          </a:prstGeom>
          <a:noFill/>
        </p:spPr>
        <p:txBody>
          <a:bodyPr wrap="square" rtlCol="0">
            <a:spAutoFit/>
          </a:bodyPr>
          <a:lstStyle/>
          <a:p>
            <a:pPr algn="r"/>
            <a:r>
              <a:rPr lang="en-US" sz="3600" dirty="0">
                <a:solidFill>
                  <a:schemeClr val="bg1">
                    <a:lumMod val="95000"/>
                  </a:schemeClr>
                </a:solidFill>
              </a:rPr>
              <a:t>PART</a:t>
            </a:r>
            <a:r>
              <a:rPr lang="en-US" sz="2800" dirty="0">
                <a:solidFill>
                  <a:schemeClr val="bg1">
                    <a:lumMod val="95000"/>
                  </a:schemeClr>
                </a:solidFill>
              </a:rPr>
              <a:t> </a:t>
            </a:r>
            <a:r>
              <a:rPr lang="en-US" sz="3600" dirty="0">
                <a:solidFill>
                  <a:schemeClr val="bg1">
                    <a:lumMod val="95000"/>
                  </a:schemeClr>
                </a:solidFill>
              </a:rPr>
              <a:t> 3</a:t>
            </a:r>
            <a:endParaRPr lang="en-US" sz="2800" dirty="0">
              <a:solidFill>
                <a:schemeClr val="bg1">
                  <a:lumMod val="95000"/>
                </a:schemeClr>
              </a:solidFill>
            </a:endParaRPr>
          </a:p>
        </p:txBody>
      </p:sp>
    </p:spTree>
    <p:extLst>
      <p:ext uri="{BB962C8B-B14F-4D97-AF65-F5344CB8AC3E}">
        <p14:creationId xmlns:p14="http://schemas.microsoft.com/office/powerpoint/2010/main" val="8101194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CE8383E-0F8E-5D96-9E9C-6955A46C7189}"/>
              </a:ext>
            </a:extLst>
          </p:cNvPr>
          <p:cNvPicPr>
            <a:picLocks noChangeAspect="1"/>
          </p:cNvPicPr>
          <p:nvPr/>
        </p:nvPicPr>
        <p:blipFill rotWithShape="1">
          <a:blip r:embed="rId2"/>
          <a:srcRect r="13213" b="1"/>
          <a:stretch/>
        </p:blipFill>
        <p:spPr>
          <a:xfrm>
            <a:off x="654020" y="669998"/>
            <a:ext cx="10883960" cy="5518003"/>
          </a:xfrm>
          <a:prstGeom prst="rect">
            <a:avLst/>
          </a:prstGeom>
          <a:ln w="38100">
            <a:solidFill>
              <a:srgbClr val="CC0066"/>
            </a:solidFill>
          </a:ln>
        </p:spPr>
      </p:pic>
      <p:sp>
        <p:nvSpPr>
          <p:cNvPr id="18" name="TextBox 17">
            <a:extLst>
              <a:ext uri="{FF2B5EF4-FFF2-40B4-BE49-F238E27FC236}">
                <a16:creationId xmlns:a16="http://schemas.microsoft.com/office/drawing/2014/main" id="{26BDBD83-0E47-7F50-386A-93C61DD4EF99}"/>
              </a:ext>
            </a:extLst>
          </p:cNvPr>
          <p:cNvSpPr txBox="1"/>
          <p:nvPr/>
        </p:nvSpPr>
        <p:spPr>
          <a:xfrm rot="10800000" flipV="1">
            <a:off x="9541565" y="5553504"/>
            <a:ext cx="1762540" cy="646331"/>
          </a:xfrm>
          <a:prstGeom prst="rect">
            <a:avLst/>
          </a:prstGeom>
          <a:noFill/>
        </p:spPr>
        <p:txBody>
          <a:bodyPr wrap="square" rtlCol="0">
            <a:spAutoFit/>
          </a:bodyPr>
          <a:lstStyle/>
          <a:p>
            <a:pPr algn="r"/>
            <a:r>
              <a:rPr lang="en-US" sz="3600" dirty="0">
                <a:solidFill>
                  <a:schemeClr val="bg1">
                    <a:lumMod val="95000"/>
                  </a:schemeClr>
                </a:solidFill>
              </a:rPr>
              <a:t>PART</a:t>
            </a:r>
            <a:r>
              <a:rPr lang="en-US" sz="2800" dirty="0">
                <a:solidFill>
                  <a:schemeClr val="bg1">
                    <a:lumMod val="95000"/>
                  </a:schemeClr>
                </a:solidFill>
              </a:rPr>
              <a:t> </a:t>
            </a:r>
            <a:r>
              <a:rPr lang="en-US" sz="3600" dirty="0">
                <a:solidFill>
                  <a:schemeClr val="bg1">
                    <a:lumMod val="95000"/>
                  </a:schemeClr>
                </a:solidFill>
              </a:rPr>
              <a:t> 1</a:t>
            </a:r>
            <a:endParaRPr lang="en-US" sz="2800" dirty="0">
              <a:solidFill>
                <a:schemeClr val="bg1">
                  <a:lumMod val="95000"/>
                </a:schemeClr>
              </a:solidFill>
            </a:endParaRPr>
          </a:p>
        </p:txBody>
      </p:sp>
    </p:spTree>
    <p:extLst>
      <p:ext uri="{BB962C8B-B14F-4D97-AF65-F5344CB8AC3E}">
        <p14:creationId xmlns:p14="http://schemas.microsoft.com/office/powerpoint/2010/main" val="42489367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test image taken by the James Webb Space Telescope that shows a few bright stars and many galaxies in the background">
            <a:extLst>
              <a:ext uri="{FF2B5EF4-FFF2-40B4-BE49-F238E27FC236}">
                <a16:creationId xmlns:a16="http://schemas.microsoft.com/office/drawing/2014/main" id="{2DCCB822-3E2E-25CE-CE0E-5D795A090DD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2AB97A-EAA4-41AC-F706-6D6ABA9FBEFD}"/>
              </a:ext>
            </a:extLst>
          </p:cNvPr>
          <p:cNvSpPr txBox="1"/>
          <p:nvPr/>
        </p:nvSpPr>
        <p:spPr>
          <a:xfrm>
            <a:off x="1203960" y="1985785"/>
            <a:ext cx="9784080" cy="2677656"/>
          </a:xfrm>
          <a:prstGeom prst="rect">
            <a:avLst/>
          </a:prstGeom>
          <a:solidFill>
            <a:schemeClr val="bg2"/>
          </a:solidFill>
          <a:ln w="28575">
            <a:solidFill>
              <a:schemeClr val="tx1"/>
            </a:solidFill>
          </a:ln>
        </p:spPr>
        <p:txBody>
          <a:bodyPr wrap="square" rtlCol="0" anchor="ctr">
            <a:spAutoFit/>
          </a:bodyPr>
          <a:lstStyle/>
          <a:p>
            <a:pPr algn="ctr"/>
            <a:r>
              <a:rPr lang="es-ES_tradnl" sz="7200" b="1" dirty="0">
                <a:solidFill>
                  <a:srgbClr val="82445A"/>
                </a:solidFill>
                <a:effectLst/>
                <a:latin typeface="Book Antiqua" panose="02040602050305030304" pitchFamily="18" charset="0"/>
                <a:ea typeface="Times New Roman" panose="02020603050405020304" pitchFamily="18" charset="0"/>
              </a:rPr>
              <a:t>War</a:t>
            </a:r>
          </a:p>
          <a:p>
            <a:pPr algn="ctr"/>
            <a:r>
              <a:rPr lang="en-US" sz="4800" b="1" dirty="0">
                <a:solidFill>
                  <a:srgbClr val="82445A"/>
                </a:solidFill>
                <a:effectLst/>
                <a:latin typeface="Book Antiqua" panose="02040602050305030304" pitchFamily="18" charset="0"/>
                <a:ea typeface="Times New Roman" panose="02020603050405020304" pitchFamily="18" charset="0"/>
              </a:rPr>
              <a:t>Destruction</a:t>
            </a:r>
            <a:r>
              <a:rPr lang="es-ES_tradnl" sz="4800" b="1" dirty="0">
                <a:solidFill>
                  <a:srgbClr val="82445A"/>
                </a:solidFill>
                <a:effectLst/>
                <a:latin typeface="Book Antiqua" panose="02040602050305030304" pitchFamily="18" charset="0"/>
                <a:ea typeface="Times New Roman" panose="02020603050405020304" pitchFamily="18" charset="0"/>
              </a:rPr>
              <a:t>, Death, and Misery</a:t>
            </a:r>
          </a:p>
          <a:p>
            <a:pPr algn="ctr"/>
            <a:endParaRPr lang="en-US" sz="4800" dirty="0"/>
          </a:p>
        </p:txBody>
      </p:sp>
    </p:spTree>
    <p:extLst>
      <p:ext uri="{BB962C8B-B14F-4D97-AF65-F5344CB8AC3E}">
        <p14:creationId xmlns:p14="http://schemas.microsoft.com/office/powerpoint/2010/main" val="40220709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6BB984FD-A0CD-F9AA-86BD-266D53550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EE6027-04DA-5F6D-D9D2-B4CCED09A03B}"/>
              </a:ext>
            </a:extLst>
          </p:cNvPr>
          <p:cNvSpPr txBox="1"/>
          <p:nvPr/>
        </p:nvSpPr>
        <p:spPr>
          <a:xfrm>
            <a:off x="1134478" y="843677"/>
            <a:ext cx="9923045" cy="5447645"/>
          </a:xfrm>
          <a:prstGeom prst="rect">
            <a:avLst/>
          </a:prstGeom>
          <a:solidFill>
            <a:schemeClr val="accent6">
              <a:lumMod val="20000"/>
              <a:lumOff val="80000"/>
            </a:schemeClr>
          </a:solidFill>
          <a:ln w="38100">
            <a:solidFill>
              <a:schemeClr val="accent2">
                <a:lumMod val="75000"/>
              </a:schemeClr>
            </a:solidFill>
          </a:ln>
        </p:spPr>
        <p:txBody>
          <a:bodyPr wrap="square" rtlCol="0">
            <a:spAutoFit/>
          </a:bodyPr>
          <a:lstStyle/>
          <a:p>
            <a:pPr algn="ctr"/>
            <a:r>
              <a:rPr lang="en-US" sz="4000" b="1" dirty="0">
                <a:solidFill>
                  <a:srgbClr val="155315"/>
                </a:solidFill>
                <a:latin typeface="Century Gothic" panose="020B0502020202020204" pitchFamily="34" charset="0"/>
                <a:ea typeface="Cascadia Mono Light" panose="020B0609020000020004" pitchFamily="49" charset="0"/>
                <a:cs typeface="Cascadia Mono Light" panose="020B0609020000020004" pitchFamily="49" charset="0"/>
              </a:rPr>
              <a:t>Using Vincentian Lens</a:t>
            </a:r>
          </a:p>
          <a:p>
            <a:pPr algn="ctr"/>
            <a:r>
              <a:rPr lang="en-US" sz="2800" dirty="0">
                <a:solidFill>
                  <a:srgbClr val="155315"/>
                </a:solidFill>
                <a:latin typeface="Century Gothic" panose="020B0502020202020204" pitchFamily="34" charset="0"/>
                <a:ea typeface="Cascadia Mono Light" panose="020B0609020000020004" pitchFamily="49" charset="0"/>
                <a:cs typeface="Cascadia Mono Light" panose="020B0609020000020004" pitchFamily="49" charset="0"/>
              </a:rPr>
              <a:t>Social Transformation</a:t>
            </a:r>
          </a:p>
          <a:p>
            <a:pPr algn="ctr"/>
            <a:endParaRPr lang="en-US" dirty="0">
              <a:solidFill>
                <a:srgbClr val="155315"/>
              </a:solidFill>
              <a:latin typeface="Bookman Old Style" panose="02050604050505020204" pitchFamily="18" charset="0"/>
            </a:endParaRPr>
          </a:p>
          <a:p>
            <a:pPr marL="342900" marR="0" lvl="0" indent="-342900">
              <a:spcBef>
                <a:spcPts val="600"/>
              </a:spcBef>
              <a:spcAft>
                <a:spcPts val="600"/>
              </a:spcAft>
              <a:buFont typeface="Symbol" panose="05050102010706020507" pitchFamily="18" charset="2"/>
              <a:buChar char=""/>
            </a:pPr>
            <a:r>
              <a:rPr lang="en-US" sz="2800" dirty="0">
                <a:effectLst/>
                <a:latin typeface="Book Antiqua" panose="02040602050305030304" pitchFamily="18" charset="0"/>
                <a:ea typeface="Times New Roman" panose="02020603050405020304" pitchFamily="18" charset="0"/>
              </a:rPr>
              <a:t>What can we do to bridge the gap between what is happening (the reality) and what should be happening (the ideal/what our faith says)?</a:t>
            </a:r>
          </a:p>
          <a:p>
            <a:pPr marL="342900" marR="0" lvl="0" indent="-342900">
              <a:spcBef>
                <a:spcPts val="600"/>
              </a:spcBef>
              <a:spcAft>
                <a:spcPts val="600"/>
              </a:spcAft>
              <a:buFont typeface="Symbol" panose="05050102010706020507" pitchFamily="18" charset="2"/>
              <a:buChar char=""/>
            </a:pPr>
            <a:r>
              <a:rPr lang="en-US" sz="2800" dirty="0">
                <a:effectLst/>
                <a:latin typeface="Book Antiqua" panose="02040602050305030304" pitchFamily="18" charset="0"/>
                <a:ea typeface="Times New Roman" panose="02020603050405020304" pitchFamily="18" charset="0"/>
              </a:rPr>
              <a:t>What do local people want for themselves? </a:t>
            </a:r>
            <a:r>
              <a:rPr lang="en-US" sz="2800" dirty="0">
                <a:latin typeface="Book Antiqua" panose="02040602050305030304" pitchFamily="18" charset="0"/>
                <a:ea typeface="Times New Roman" panose="02020603050405020304" pitchFamily="18" charset="0"/>
              </a:rPr>
              <a:t>How can we </a:t>
            </a:r>
            <a:r>
              <a:rPr lang="en-US" sz="2800" dirty="0">
                <a:effectLst/>
                <a:latin typeface="Book Antiqua" panose="02040602050305030304" pitchFamily="18" charset="0"/>
                <a:ea typeface="Times New Roman" panose="02020603050405020304" pitchFamily="18" charset="0"/>
              </a:rPr>
              <a:t>include them in planning?  </a:t>
            </a:r>
          </a:p>
          <a:p>
            <a:pPr marL="342900" marR="0" lvl="0" indent="-342900">
              <a:spcBef>
                <a:spcPts val="600"/>
              </a:spcBef>
              <a:spcAft>
                <a:spcPts val="600"/>
              </a:spcAft>
              <a:buFont typeface="Symbol" panose="05050102010706020507" pitchFamily="18" charset="2"/>
              <a:buChar char=""/>
            </a:pPr>
            <a:r>
              <a:rPr lang="en-US" sz="2800" dirty="0">
                <a:effectLst/>
                <a:latin typeface="Book Antiqua" panose="02040602050305030304" pitchFamily="18" charset="0"/>
                <a:ea typeface="Times New Roman" panose="02020603050405020304" pitchFamily="18" charset="0"/>
              </a:rPr>
              <a:t>Who shares our vision and values and could support our action?</a:t>
            </a:r>
          </a:p>
          <a:p>
            <a:endParaRPr lang="en-US" dirty="0">
              <a:solidFill>
                <a:srgbClr val="155315"/>
              </a:solidFill>
              <a:latin typeface="Bookman Old Style" panose="02050604050505020204" pitchFamily="18" charset="0"/>
            </a:endParaRPr>
          </a:p>
          <a:p>
            <a:endParaRPr lang="en-US" dirty="0">
              <a:solidFill>
                <a:srgbClr val="155315"/>
              </a:solidFill>
              <a:latin typeface="Bookman Old Style" panose="02050604050505020204" pitchFamily="18" charset="0"/>
            </a:endParaRPr>
          </a:p>
        </p:txBody>
      </p:sp>
    </p:spTree>
    <p:extLst>
      <p:ext uri="{BB962C8B-B14F-4D97-AF65-F5344CB8AC3E}">
        <p14:creationId xmlns:p14="http://schemas.microsoft.com/office/powerpoint/2010/main" val="15210101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test image taken by the James Webb Space Telescope that shows a few bright stars and many galaxies in the background">
            <a:extLst>
              <a:ext uri="{FF2B5EF4-FFF2-40B4-BE49-F238E27FC236}">
                <a16:creationId xmlns:a16="http://schemas.microsoft.com/office/drawing/2014/main" id="{2DCCB822-3E2E-25CE-CE0E-5D795A090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520" cy="6840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B0BCCB-C068-C572-4CB0-2FAB4FF3B173}"/>
              </a:ext>
            </a:extLst>
          </p:cNvPr>
          <p:cNvSpPr txBox="1"/>
          <p:nvPr/>
        </p:nvSpPr>
        <p:spPr>
          <a:xfrm>
            <a:off x="1633889" y="2534653"/>
            <a:ext cx="8924222" cy="2575385"/>
          </a:xfrm>
          <a:prstGeom prst="rect">
            <a:avLst/>
          </a:prstGeom>
          <a:solidFill>
            <a:schemeClr val="accent4">
              <a:lumMod val="20000"/>
              <a:lumOff val="80000"/>
            </a:schemeClr>
          </a:solidFill>
          <a:ln w="28575">
            <a:solidFill>
              <a:schemeClr val="accent2">
                <a:lumMod val="75000"/>
              </a:schemeClr>
            </a:solidFill>
          </a:ln>
        </p:spPr>
        <p:txBody>
          <a:bodyPr wrap="square" rtlCol="0">
            <a:spAutoFit/>
          </a:bodyPr>
          <a:lstStyle/>
          <a:p>
            <a:pPr marL="91440" marR="0">
              <a:lnSpc>
                <a:spcPct val="107000"/>
              </a:lnSpc>
              <a:spcBef>
                <a:spcPts val="0"/>
              </a:spcBef>
              <a:spcAft>
                <a:spcPts val="0"/>
              </a:spcAft>
            </a:pPr>
            <a:r>
              <a:rPr lang="en-US" sz="3200" dirty="0">
                <a:solidFill>
                  <a:srgbClr val="562B00"/>
                </a:solidFill>
                <a:latin typeface="Book Antiqua" panose="02040602050305030304" pitchFamily="18" charset="0"/>
              </a:rPr>
              <a:t>“To assist everyone without distinction…all persons who are poor…be always ready to practice charity, without exception of persons or places.”  </a:t>
            </a:r>
          </a:p>
          <a:p>
            <a:pPr marL="91440" marR="0" algn="r">
              <a:lnSpc>
                <a:spcPct val="107000"/>
              </a:lnSpc>
              <a:spcBef>
                <a:spcPts val="0"/>
              </a:spcBef>
              <a:spcAft>
                <a:spcPts val="0"/>
              </a:spcAft>
            </a:pPr>
            <a:r>
              <a:rPr lang="en-US" sz="2400" dirty="0">
                <a:solidFill>
                  <a:srgbClr val="683400"/>
                </a:solidFill>
                <a:effectLst/>
                <a:latin typeface="Book Antiqua" panose="02040602050305030304" pitchFamily="18" charset="0"/>
                <a:ea typeface="Calibri" panose="020F0502020204030204" pitchFamily="34" charset="0"/>
              </a:rPr>
              <a:t>Vincent de Paul</a:t>
            </a:r>
            <a:endParaRPr lang="en-US" sz="2400" dirty="0">
              <a:solidFill>
                <a:srgbClr val="683400"/>
              </a:solidFill>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557B516-7A57-6D0A-F651-5887384DF7D4}"/>
              </a:ext>
            </a:extLst>
          </p:cNvPr>
          <p:cNvSpPr txBox="1"/>
          <p:nvPr/>
        </p:nvSpPr>
        <p:spPr>
          <a:xfrm>
            <a:off x="6545179" y="529389"/>
            <a:ext cx="45719" cy="1200329"/>
          </a:xfrm>
          <a:prstGeom prst="rect">
            <a:avLst/>
          </a:prstGeom>
          <a:noFill/>
        </p:spPr>
        <p:txBody>
          <a:bodyPr wrap="square" rtlCol="0">
            <a:spAutoFit/>
          </a:bodyPr>
          <a:lstStyle/>
          <a:p>
            <a:r>
              <a:rPr lang="en-US" dirty="0"/>
              <a:t>nnnn</a:t>
            </a:r>
          </a:p>
        </p:txBody>
      </p:sp>
      <p:sp>
        <p:nvSpPr>
          <p:cNvPr id="9" name="TextBox 8">
            <a:extLst>
              <a:ext uri="{FF2B5EF4-FFF2-40B4-BE49-F238E27FC236}">
                <a16:creationId xmlns:a16="http://schemas.microsoft.com/office/drawing/2014/main" id="{237FC26B-3EE2-86A3-7B59-12AEFE7E85FD}"/>
              </a:ext>
            </a:extLst>
          </p:cNvPr>
          <p:cNvSpPr txBox="1"/>
          <p:nvPr/>
        </p:nvSpPr>
        <p:spPr>
          <a:xfrm>
            <a:off x="2304447" y="682550"/>
            <a:ext cx="7583107" cy="707886"/>
          </a:xfrm>
          <a:prstGeom prst="rect">
            <a:avLst/>
          </a:prstGeom>
          <a:solidFill>
            <a:schemeClr val="accent4">
              <a:lumMod val="40000"/>
              <a:lumOff val="60000"/>
            </a:schemeClr>
          </a:solidFill>
          <a:ln w="38100">
            <a:solidFill>
              <a:schemeClr val="accent2">
                <a:lumMod val="75000"/>
              </a:schemeClr>
            </a:solidFill>
          </a:ln>
        </p:spPr>
        <p:txBody>
          <a:bodyPr wrap="square" rtlCol="0" anchor="ctr">
            <a:spAutoFit/>
          </a:bodyPr>
          <a:lstStyle/>
          <a:p>
            <a:pPr algn="ctr"/>
            <a:r>
              <a:rPr lang="en-US" sz="4000" dirty="0">
                <a:solidFill>
                  <a:srgbClr val="562B00"/>
                </a:solidFill>
                <a:latin typeface="Book Antiqua" panose="02040602050305030304" pitchFamily="18" charset="0"/>
              </a:rPr>
              <a:t>Hallmark of Vincentian Service</a:t>
            </a:r>
          </a:p>
        </p:txBody>
      </p:sp>
    </p:spTree>
    <p:extLst>
      <p:ext uri="{BB962C8B-B14F-4D97-AF65-F5344CB8AC3E}">
        <p14:creationId xmlns:p14="http://schemas.microsoft.com/office/powerpoint/2010/main" val="425530449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9350EE5-CEBE-D60F-77A7-E3D7D6C40640}"/>
              </a:ext>
            </a:extLst>
          </p:cNvPr>
          <p:cNvPicPr>
            <a:picLocks noChangeAspect="1"/>
          </p:cNvPicPr>
          <p:nvPr/>
        </p:nvPicPr>
        <p:blipFill rotWithShape="1">
          <a:blip r:embed="rId2"/>
          <a:srcRect l="12589" r="8100"/>
          <a:stretch/>
        </p:blipFill>
        <p:spPr>
          <a:xfrm>
            <a:off x="2522356" y="10"/>
            <a:ext cx="9669642" cy="6857990"/>
          </a:xfrm>
          <a:prstGeom prst="rect">
            <a:avLst/>
          </a:prstGeom>
        </p:spPr>
      </p:pic>
      <p:sp>
        <p:nvSpPr>
          <p:cNvPr id="2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00BD33-2FDE-CEDD-4842-AC3B45B19CCA}"/>
              </a:ext>
            </a:extLst>
          </p:cNvPr>
          <p:cNvSpPr>
            <a:spLocks noGrp="1"/>
          </p:cNvSpPr>
          <p:nvPr>
            <p:ph type="title"/>
          </p:nvPr>
        </p:nvSpPr>
        <p:spPr>
          <a:xfrm>
            <a:off x="838200" y="365125"/>
            <a:ext cx="3822189" cy="1899912"/>
          </a:xfrm>
        </p:spPr>
        <p:txBody>
          <a:bodyPr>
            <a:normAutofit/>
          </a:bodyPr>
          <a:lstStyle/>
          <a:p>
            <a:r>
              <a:rPr lang="en-US" sz="4000" dirty="0"/>
              <a:t>CREDITS</a:t>
            </a:r>
          </a:p>
        </p:txBody>
      </p:sp>
      <p:sp>
        <p:nvSpPr>
          <p:cNvPr id="3" name="Content Placeholder 2">
            <a:extLst>
              <a:ext uri="{FF2B5EF4-FFF2-40B4-BE49-F238E27FC236}">
                <a16:creationId xmlns:a16="http://schemas.microsoft.com/office/drawing/2014/main" id="{835FDBE1-100B-8F4D-91D8-6A4884E3C202}"/>
              </a:ext>
            </a:extLst>
          </p:cNvPr>
          <p:cNvSpPr>
            <a:spLocks noGrp="1"/>
          </p:cNvSpPr>
          <p:nvPr>
            <p:ph idx="1"/>
          </p:nvPr>
        </p:nvSpPr>
        <p:spPr>
          <a:xfrm>
            <a:off x="838200" y="2434201"/>
            <a:ext cx="3822189" cy="3742762"/>
          </a:xfrm>
        </p:spPr>
        <p:txBody>
          <a:bodyPr>
            <a:normAutofit/>
          </a:bodyPr>
          <a:lstStyle/>
          <a:p>
            <a:pPr>
              <a:spcBef>
                <a:spcPts val="600"/>
              </a:spcBef>
              <a:spcAft>
                <a:spcPts val="600"/>
              </a:spcAft>
            </a:pPr>
            <a:r>
              <a:rPr lang="en-US" sz="1700" dirty="0">
                <a:latin typeface="Times New Roman" panose="02020603050405020304" pitchFamily="18" charset="0"/>
                <a:cs typeface="Times New Roman" panose="02020603050405020304" pitchFamily="18" charset="0"/>
              </a:rPr>
              <a:t>Marie Poole, D.C., ed., trans</a:t>
            </a:r>
            <a:r>
              <a:rPr lang="en-US" sz="1700" i="1" dirty="0">
                <a:latin typeface="Times New Roman" panose="02020603050405020304" pitchFamily="18" charset="0"/>
                <a:cs typeface="Times New Roman" panose="02020603050405020304" pitchFamily="18" charset="0"/>
              </a:rPr>
              <a:t>.,  Vincent de Paul Conferences, Correspondence, and Documents </a:t>
            </a:r>
            <a:r>
              <a:rPr lang="en-US" sz="1700" dirty="0">
                <a:latin typeface="Times New Roman" panose="02020603050405020304" pitchFamily="18" charset="0"/>
                <a:cs typeface="Times New Roman" panose="02020603050405020304" pitchFamily="18" charset="0"/>
              </a:rPr>
              <a:t>(</a:t>
            </a:r>
            <a:r>
              <a:rPr lang="en-US" sz="1700" i="1" dirty="0">
                <a:latin typeface="Times New Roman" panose="02020603050405020304" pitchFamily="18" charset="0"/>
                <a:cs typeface="Times New Roman" panose="02020603050405020304" pitchFamily="18" charset="0"/>
              </a:rPr>
              <a:t>CCD</a:t>
            </a:r>
            <a:r>
              <a:rPr lang="en-US" sz="1700" dirty="0">
                <a:latin typeface="Times New Roman" panose="02020603050405020304" pitchFamily="18" charset="0"/>
                <a:cs typeface="Times New Roman" panose="02020603050405020304" pitchFamily="18" charset="0"/>
              </a:rPr>
              <a:t>), 14 vols. , (New York: New City Press, 1983-2014).</a:t>
            </a:r>
          </a:p>
          <a:p>
            <a:pPr>
              <a:spcBef>
                <a:spcPts val="600"/>
              </a:spcBef>
              <a:spcAft>
                <a:spcPts val="600"/>
              </a:spcAft>
            </a:pPr>
            <a:r>
              <a:rPr lang="en-US" sz="1700" dirty="0">
                <a:latin typeface="Times New Roman" panose="02020603050405020304" pitchFamily="18" charset="0"/>
                <a:cs typeface="Times New Roman" panose="02020603050405020304" pitchFamily="18" charset="0"/>
              </a:rPr>
              <a:t>Louise Sullivan, D.C., trans., ed., </a:t>
            </a:r>
            <a:r>
              <a:rPr lang="en-US" sz="1700" i="1" dirty="0">
                <a:latin typeface="Times New Roman" panose="02020603050405020304" pitchFamily="18" charset="0"/>
                <a:cs typeface="Times New Roman" panose="02020603050405020304" pitchFamily="18" charset="0"/>
              </a:rPr>
              <a:t>Louise de Marillac Spiritual Writings</a:t>
            </a:r>
            <a:r>
              <a:rPr lang="en-US" sz="1700" dirty="0">
                <a:latin typeface="Times New Roman" panose="02020603050405020304" pitchFamily="18" charset="0"/>
                <a:cs typeface="Times New Roman" panose="02020603050405020304" pitchFamily="18" charset="0"/>
              </a:rPr>
              <a:t>, (New City Press: New York, 1991).</a:t>
            </a:r>
          </a:p>
          <a:p>
            <a:pPr>
              <a:spcBef>
                <a:spcPts val="600"/>
              </a:spcBef>
              <a:spcAft>
                <a:spcPts val="600"/>
              </a:spcAft>
            </a:pPr>
            <a:r>
              <a:rPr lang="en-US" sz="1700" dirty="0">
                <a:latin typeface="Times New Roman" panose="02020603050405020304" pitchFamily="18" charset="0"/>
                <a:cs typeface="Times New Roman" panose="02020603050405020304" pitchFamily="18" charset="0"/>
              </a:rPr>
              <a:t>Vincentian Image Archive, Via Sapientiae, DePaul University, Chicago, IL.</a:t>
            </a:r>
          </a:p>
          <a:p>
            <a:pPr>
              <a:spcBef>
                <a:spcPts val="600"/>
              </a:spcBef>
              <a:spcAft>
                <a:spcPts val="600"/>
              </a:spcAft>
            </a:pPr>
            <a:r>
              <a:rPr lang="en-US" sz="1700" dirty="0">
                <a:latin typeface="Times New Roman" panose="02020603050405020304" pitchFamily="18" charset="0"/>
                <a:cs typeface="Times New Roman" panose="02020603050405020304" pitchFamily="18" charset="0"/>
              </a:rPr>
              <a:t>Webb Telescope Images: nasa.gov/feature/goddard/2022</a:t>
            </a:r>
          </a:p>
          <a:p>
            <a:endParaRPr lang="en-US" sz="1700" dirty="0"/>
          </a:p>
        </p:txBody>
      </p:sp>
    </p:spTree>
    <p:extLst>
      <p:ext uri="{BB962C8B-B14F-4D97-AF65-F5344CB8AC3E}">
        <p14:creationId xmlns:p14="http://schemas.microsoft.com/office/powerpoint/2010/main" val="6511752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D3992AD3-4CA8-F423-2B5F-49353EC998EE}"/>
              </a:ext>
            </a:extLst>
          </p:cNvPr>
          <p:cNvPicPr>
            <a:picLocks noGrp="1" noChangeAspect="1"/>
          </p:cNvPicPr>
          <p:nvPr>
            <p:ph sz="half" idx="1"/>
          </p:nvPr>
        </p:nvPicPr>
        <p:blipFill rotWithShape="1">
          <a:blip r:embed="rId2"/>
          <a:srcRect l="48483" t="768" r="338" b="11884"/>
          <a:stretch/>
        </p:blipFill>
        <p:spPr>
          <a:xfrm flipH="1">
            <a:off x="0" y="16043"/>
            <a:ext cx="12192000" cy="6858000"/>
          </a:xfrm>
          <a:prstGeom prst="rect">
            <a:avLst/>
          </a:prstGeom>
        </p:spPr>
      </p:pic>
      <p:sp>
        <p:nvSpPr>
          <p:cNvPr id="9" name="Title 8">
            <a:extLst>
              <a:ext uri="{FF2B5EF4-FFF2-40B4-BE49-F238E27FC236}">
                <a16:creationId xmlns:a16="http://schemas.microsoft.com/office/drawing/2014/main" id="{C3F61B87-68B5-1BD5-73C0-E5CDA4377188}"/>
              </a:ext>
            </a:extLst>
          </p:cNvPr>
          <p:cNvSpPr>
            <a:spLocks noGrp="1"/>
          </p:cNvSpPr>
          <p:nvPr>
            <p:ph type="title"/>
          </p:nvPr>
        </p:nvSpPr>
        <p:spPr>
          <a:xfrm>
            <a:off x="9448800" y="-1"/>
            <a:ext cx="2743200" cy="6858001"/>
          </a:xfrm>
          <a:solidFill>
            <a:schemeClr val="tx2">
              <a:lumMod val="20000"/>
              <a:lumOff val="80000"/>
            </a:schemeClr>
          </a:solidFill>
          <a:ln w="38100">
            <a:solidFill>
              <a:schemeClr val="accent2">
                <a:lumMod val="75000"/>
              </a:schemeClr>
            </a:solidFill>
          </a:ln>
        </p:spPr>
        <p:txBody>
          <a:bodyPr>
            <a:normAutofit/>
          </a:bodyPr>
          <a:lstStyle/>
          <a:p>
            <a:pPr algn="ctr">
              <a:lnSpc>
                <a:spcPct val="150000"/>
              </a:lnSpc>
            </a:pPr>
            <a:r>
              <a:rPr lang="en-US" b="1" dirty="0">
                <a:solidFill>
                  <a:srgbClr val="982E4F"/>
                </a:solidFill>
                <a:latin typeface="Times New Roman" panose="02020603050405020304" pitchFamily="18" charset="0"/>
                <a:cs typeface="Times New Roman" panose="02020603050405020304" pitchFamily="18" charset="0"/>
              </a:rPr>
              <a:t>Thank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you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for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your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attention!</a:t>
            </a:r>
          </a:p>
        </p:txBody>
      </p:sp>
    </p:spTree>
    <p:extLst>
      <p:ext uri="{BB962C8B-B14F-4D97-AF65-F5344CB8AC3E}">
        <p14:creationId xmlns:p14="http://schemas.microsoft.com/office/powerpoint/2010/main" val="38357951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860D-BFED-A542-2936-F4DEB47E08C8}"/>
              </a:ext>
            </a:extLst>
          </p:cNvPr>
          <p:cNvSpPr>
            <a:spLocks noGrp="1"/>
          </p:cNvSpPr>
          <p:nvPr>
            <p:ph type="title"/>
          </p:nvPr>
        </p:nvSpPr>
        <p:spPr>
          <a:xfrm>
            <a:off x="3385336" y="192406"/>
            <a:ext cx="5233737" cy="1209022"/>
          </a:xfrm>
          <a:solidFill>
            <a:srgbClr val="EAEAEA"/>
          </a:solidFill>
          <a:ln w="28575">
            <a:solidFill>
              <a:srgbClr val="82445A"/>
            </a:solidFill>
          </a:ln>
        </p:spPr>
        <p:txBody>
          <a:bodyPr anchor="t">
            <a:normAutofit/>
          </a:bodyPr>
          <a:lstStyle/>
          <a:p>
            <a:pPr algn="ctr"/>
            <a:br>
              <a:rPr lang="en-US" sz="1800" b="1" dirty="0">
                <a:effectLst/>
                <a:latin typeface="Arial" panose="020B0604020202020204" pitchFamily="34" charset="0"/>
                <a:ea typeface="Calibri" panose="020F0502020204030204" pitchFamily="34" charset="0"/>
              </a:rPr>
            </a:br>
            <a:br>
              <a:rPr lang="en-US" sz="1800" b="1" dirty="0">
                <a:effectLst/>
                <a:latin typeface="Arial" panose="020B0604020202020204" pitchFamily="34" charset="0"/>
                <a:ea typeface="Calibri" panose="020F0502020204030204" pitchFamily="34" charset="0"/>
              </a:rPr>
            </a:br>
            <a:r>
              <a:rPr lang="en-US" sz="1800" b="1" dirty="0">
                <a:effectLst/>
                <a:latin typeface="Arial" panose="020B0604020202020204" pitchFamily="34" charset="0"/>
                <a:ea typeface="Calibri" panose="020F0502020204030204" pitchFamily="34" charset="0"/>
              </a:rPr>
              <a:t>			</a:t>
            </a:r>
            <a:r>
              <a:rPr lang="en-US" sz="1800" b="1" cap="small" dirty="0">
                <a:effectLst/>
                <a:latin typeface="Arial" panose="020B0604020202020204" pitchFamily="34" charset="0"/>
                <a:ea typeface="Calibri" panose="020F0502020204030204" pitchFamily="34" charset="0"/>
              </a:rPr>
              <a:t>1660 </a:t>
            </a:r>
            <a:r>
              <a:rPr lang="en-US" sz="1800" b="1" cap="small" dirty="0">
                <a:latin typeface="Arial" panose="020B0604020202020204" pitchFamily="34" charset="0"/>
                <a:ea typeface="Calibri" panose="020F0502020204030204" pitchFamily="34" charset="0"/>
              </a:rPr>
              <a:t>c</a:t>
            </a:r>
            <a:r>
              <a:rPr lang="en-US" sz="1800" b="1" cap="small" dirty="0">
                <a:effectLst/>
                <a:latin typeface="Arial" panose="020B0604020202020204" pitchFamily="34" charset="0"/>
                <a:ea typeface="Calibri" panose="020F0502020204030204" pitchFamily="34" charset="0"/>
              </a:rPr>
              <a:t>entury edition</a:t>
            </a:r>
            <a:endParaRPr lang="en-US" cap="small" dirty="0"/>
          </a:p>
        </p:txBody>
      </p:sp>
      <p:sp>
        <p:nvSpPr>
          <p:cNvPr id="3" name="Text Placeholder 2">
            <a:extLst>
              <a:ext uri="{FF2B5EF4-FFF2-40B4-BE49-F238E27FC236}">
                <a16:creationId xmlns:a16="http://schemas.microsoft.com/office/drawing/2014/main" id="{6C70712F-0AED-41BD-A26F-4E74056BC736}"/>
              </a:ext>
            </a:extLst>
          </p:cNvPr>
          <p:cNvSpPr>
            <a:spLocks noGrp="1"/>
          </p:cNvSpPr>
          <p:nvPr>
            <p:ph type="body" idx="1"/>
          </p:nvPr>
        </p:nvSpPr>
        <p:spPr>
          <a:xfrm>
            <a:off x="2238481" y="6034088"/>
            <a:ext cx="3154680" cy="823912"/>
          </a:xfrm>
        </p:spPr>
        <p:txBody>
          <a:bodyPr anchor="ctr">
            <a:normAutofit/>
          </a:bodyPr>
          <a:lstStyle/>
          <a:p>
            <a:pPr algn="ctr"/>
            <a:r>
              <a:rPr lang="en-US" dirty="0"/>
              <a:t>Louise de Marillac</a:t>
            </a:r>
          </a:p>
          <a:p>
            <a:pPr algn="ctr"/>
            <a:r>
              <a:rPr lang="en-US" sz="2000" b="0" dirty="0"/>
              <a:t>1591-1660</a:t>
            </a:r>
          </a:p>
        </p:txBody>
      </p:sp>
      <p:sp>
        <p:nvSpPr>
          <p:cNvPr id="5" name="Text Placeholder 4">
            <a:extLst>
              <a:ext uri="{FF2B5EF4-FFF2-40B4-BE49-F238E27FC236}">
                <a16:creationId xmlns:a16="http://schemas.microsoft.com/office/drawing/2014/main" id="{2D446C69-E0DC-C5EF-7DE4-D5BA5FE35A51}"/>
              </a:ext>
            </a:extLst>
          </p:cNvPr>
          <p:cNvSpPr>
            <a:spLocks noGrp="1"/>
          </p:cNvSpPr>
          <p:nvPr>
            <p:ph type="body" sz="quarter" idx="3"/>
          </p:nvPr>
        </p:nvSpPr>
        <p:spPr>
          <a:xfrm>
            <a:off x="6514994" y="6034088"/>
            <a:ext cx="3199050" cy="823912"/>
          </a:xfrm>
        </p:spPr>
        <p:txBody>
          <a:bodyPr anchor="ctr">
            <a:normAutofit/>
          </a:bodyPr>
          <a:lstStyle/>
          <a:p>
            <a:pPr algn="ctr"/>
            <a:r>
              <a:rPr lang="en-US" dirty="0"/>
              <a:t>Vincent de Paul</a:t>
            </a:r>
          </a:p>
          <a:p>
            <a:pPr algn="ctr"/>
            <a:r>
              <a:rPr lang="en-US" sz="1800" b="0" dirty="0"/>
              <a:t>1581-1660</a:t>
            </a:r>
          </a:p>
        </p:txBody>
      </p:sp>
      <p:sp>
        <p:nvSpPr>
          <p:cNvPr id="9" name="TextBox 8">
            <a:extLst>
              <a:ext uri="{FF2B5EF4-FFF2-40B4-BE49-F238E27FC236}">
                <a16:creationId xmlns:a16="http://schemas.microsoft.com/office/drawing/2014/main" id="{5D59375C-935F-DC38-C542-417BCBCCD194}"/>
              </a:ext>
            </a:extLst>
          </p:cNvPr>
          <p:cNvSpPr txBox="1"/>
          <p:nvPr/>
        </p:nvSpPr>
        <p:spPr>
          <a:xfrm>
            <a:off x="3556730" y="431157"/>
            <a:ext cx="2539270" cy="731520"/>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r>
              <a:rPr lang="en-US" sz="4000" dirty="0">
                <a:solidFill>
                  <a:srgbClr val="0070C0"/>
                </a:solidFill>
                <a:latin typeface="Aharoni" panose="020B0604020202020204" pitchFamily="2" charset="-79"/>
                <a:cs typeface="Aharoni" panose="020B0604020202020204" pitchFamily="2" charset="-79"/>
              </a:rPr>
              <a:t>Linked </a:t>
            </a:r>
            <a:r>
              <a:rPr lang="en-US" sz="4000" dirty="0">
                <a:solidFill>
                  <a:schemeClr val="bg1"/>
                </a:solidFill>
                <a:latin typeface="Aharoni" panose="020B0604020202020204" pitchFamily="2" charset="-79"/>
                <a:cs typeface="Aharoni" panose="020B0604020202020204" pitchFamily="2" charset="-79"/>
              </a:rPr>
              <a:t>in</a:t>
            </a:r>
          </a:p>
        </p:txBody>
      </p:sp>
      <p:pic>
        <p:nvPicPr>
          <p:cNvPr id="7" name="Picture 2">
            <a:extLst>
              <a:ext uri="{FF2B5EF4-FFF2-40B4-BE49-F238E27FC236}">
                <a16:creationId xmlns:a16="http://schemas.microsoft.com/office/drawing/2014/main" id="{9D6EAF53-B094-09DA-5356-A8E558D707B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531"/>
          <a:stretch/>
        </p:blipFill>
        <p:spPr bwMode="auto">
          <a:xfrm flipH="1">
            <a:off x="6470623" y="1827848"/>
            <a:ext cx="3199050" cy="4114800"/>
          </a:xfrm>
          <a:prstGeom prst="rect">
            <a:avLst/>
          </a:prstGeom>
          <a:ln w="38100" cap="sq">
            <a:solidFill>
              <a:srgbClr val="82445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CC70557-8EB2-B521-F7E3-2D9B78BA33EC}"/>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2522327" y="1827848"/>
            <a:ext cx="3154680" cy="4206240"/>
          </a:xfrm>
          <a:prstGeom prst="rect">
            <a:avLst/>
          </a:prstGeom>
          <a:ln w="38100" cap="sq">
            <a:solidFill>
              <a:srgbClr val="82445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341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512-EB73-ACEA-31ED-A701AEF8DB71}"/>
              </a:ext>
            </a:extLst>
          </p:cNvPr>
          <p:cNvSpPr>
            <a:spLocks noGrp="1"/>
          </p:cNvSpPr>
          <p:nvPr>
            <p:ph type="title"/>
          </p:nvPr>
        </p:nvSpPr>
        <p:spPr>
          <a:xfrm>
            <a:off x="3031958" y="5227973"/>
            <a:ext cx="6128084" cy="1076574"/>
          </a:xfrm>
        </p:spPr>
        <p:txBody>
          <a:bodyPr>
            <a:normAutofit fontScale="90000"/>
          </a:bodyPr>
          <a:lstStyle/>
          <a:p>
            <a:pPr algn="ctr"/>
            <a:r>
              <a:rPr lang="en-US" b="1" dirty="0"/>
              <a:t>Confraternity of Charity </a:t>
            </a:r>
            <a:br>
              <a:rPr lang="en-US" dirty="0"/>
            </a:br>
            <a:r>
              <a:rPr lang="en-US" sz="3200" dirty="0">
                <a:cs typeface="Arial" panose="020B0604020202020204" pitchFamily="34" charset="0"/>
              </a:rPr>
              <a:t>Châtillon-les-Dombes, 1617</a:t>
            </a:r>
            <a:endParaRPr lang="en-US" dirty="0">
              <a:cs typeface="Arial" panose="020B0604020202020204" pitchFamily="34" charset="0"/>
            </a:endParaRPr>
          </a:p>
        </p:txBody>
      </p:sp>
      <p:pic>
        <p:nvPicPr>
          <p:cNvPr id="1026" name="Picture 2">
            <a:extLst>
              <a:ext uri="{FF2B5EF4-FFF2-40B4-BE49-F238E27FC236}">
                <a16:creationId xmlns:a16="http://schemas.microsoft.com/office/drawing/2014/main" id="{AA9F1F4D-40A5-7660-6665-3EC3E2D8005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872" b="18295"/>
          <a:stretch/>
        </p:blipFill>
        <p:spPr bwMode="auto">
          <a:xfrm>
            <a:off x="2064710" y="655972"/>
            <a:ext cx="8062581" cy="4572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081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198CDAE-B339-91BA-1C29-010D88C04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E4B288-93AA-9104-5A7F-5749139F3D2C}"/>
              </a:ext>
            </a:extLst>
          </p:cNvPr>
          <p:cNvSpPr txBox="1">
            <a:spLocks/>
          </p:cNvSpPr>
          <p:nvPr/>
        </p:nvSpPr>
        <p:spPr>
          <a:xfrm>
            <a:off x="0" y="0"/>
            <a:ext cx="5257801" cy="822960"/>
          </a:xfrm>
          <a:prstGeom prst="rect">
            <a:avLst/>
          </a:prstGeom>
          <a:solidFill>
            <a:srgbClr val="E1F5FF"/>
          </a:solidFill>
          <a:effectLst>
            <a:softEdge rad="63500"/>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rPr>
              <a:t>Dynamics of Bridging </a:t>
            </a:r>
          </a:p>
        </p:txBody>
      </p:sp>
    </p:spTree>
    <p:extLst>
      <p:ext uri="{BB962C8B-B14F-4D97-AF65-F5344CB8AC3E}">
        <p14:creationId xmlns:p14="http://schemas.microsoft.com/office/powerpoint/2010/main" val="6004525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6B00-6AE1-5B6B-225B-B6310D57A3A7}"/>
              </a:ext>
            </a:extLst>
          </p:cNvPr>
          <p:cNvSpPr>
            <a:spLocks noGrp="1"/>
          </p:cNvSpPr>
          <p:nvPr>
            <p:ph type="title"/>
          </p:nvPr>
        </p:nvSpPr>
        <p:spPr>
          <a:xfrm>
            <a:off x="2041358" y="365125"/>
            <a:ext cx="8109285" cy="1325563"/>
          </a:xfrm>
        </p:spPr>
        <p:txBody>
          <a:bodyPr>
            <a:normAutofit/>
          </a:bodyPr>
          <a:lstStyle/>
          <a:p>
            <a:pPr algn="ctr"/>
            <a:r>
              <a:rPr lang="en-US" b="1" dirty="0">
                <a:solidFill>
                  <a:srgbClr val="982E4F"/>
                </a:solidFill>
                <a:latin typeface="Arial Black" panose="020B0A04020102020204" pitchFamily="34" charset="0"/>
              </a:rPr>
              <a:t>Vincentian Foundations</a:t>
            </a:r>
            <a:br>
              <a:rPr lang="en-US" b="1" dirty="0">
                <a:solidFill>
                  <a:srgbClr val="82445A"/>
                </a:solidFill>
                <a:latin typeface="Arial Black" panose="020B0A04020102020204" pitchFamily="34" charset="0"/>
              </a:rPr>
            </a:br>
            <a:r>
              <a:rPr lang="en-US" sz="3200" b="1" dirty="0">
                <a:solidFill>
                  <a:srgbClr val="82445A"/>
                </a:solidFill>
              </a:rPr>
              <a:t>Roots of the International Vincentian Family</a:t>
            </a:r>
            <a:endParaRPr lang="en-US" b="1" dirty="0">
              <a:solidFill>
                <a:srgbClr val="82445A"/>
              </a:solidFill>
            </a:endParaRPr>
          </a:p>
        </p:txBody>
      </p:sp>
      <p:pic>
        <p:nvPicPr>
          <p:cNvPr id="4" name="Picture 2">
            <a:extLst>
              <a:ext uri="{FF2B5EF4-FFF2-40B4-BE49-F238E27FC236}">
                <a16:creationId xmlns:a16="http://schemas.microsoft.com/office/drawing/2014/main" id="{AD835E31-57BA-C001-9BDA-217F706A8ADC}"/>
              </a:ext>
            </a:extLst>
          </p:cNvPr>
          <p:cNvPicPr>
            <a:picLocks noChangeAspect="1" noChangeArrowheads="1"/>
          </p:cNvPicPr>
          <p:nvPr/>
        </p:nvPicPr>
        <p:blipFill rotWithShape="1">
          <a:blip r:embed="rId3">
            <a:duotone>
              <a:schemeClr val="accent1">
                <a:shade val="45000"/>
                <a:satMod val="135000"/>
              </a:schemeClr>
              <a:prstClr val="white"/>
            </a:duotone>
            <a:alphaModFix amt="25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7763" t="5921" r="6250" b="499"/>
          <a:stretch/>
        </p:blipFill>
        <p:spPr bwMode="auto">
          <a:xfrm rot="9321615" flipH="1">
            <a:off x="5263298" y="2255934"/>
            <a:ext cx="6882164" cy="4159041"/>
          </a:xfrm>
          <a:prstGeom prst="cloudCallout">
            <a:avLst>
              <a:gd name="adj1" fmla="val -20721"/>
              <a:gd name="adj2" fmla="val 95515"/>
            </a:avLst>
          </a:prstGeom>
          <a:solidFill>
            <a:schemeClr val="accent1">
              <a:alpha val="0"/>
            </a:schemeClr>
          </a:solidFill>
        </p:spPr>
      </p:pic>
      <p:sp>
        <p:nvSpPr>
          <p:cNvPr id="3" name="Content Placeholder 2">
            <a:extLst>
              <a:ext uri="{FF2B5EF4-FFF2-40B4-BE49-F238E27FC236}">
                <a16:creationId xmlns:a16="http://schemas.microsoft.com/office/drawing/2014/main" id="{230A3BD3-382A-8469-FCF5-CF6B8EEA3D70}"/>
              </a:ext>
            </a:extLst>
          </p:cNvPr>
          <p:cNvSpPr>
            <a:spLocks noGrp="1"/>
          </p:cNvSpPr>
          <p:nvPr>
            <p:ph idx="1"/>
          </p:nvPr>
        </p:nvSpPr>
        <p:spPr>
          <a:xfrm>
            <a:off x="810126" y="2208045"/>
            <a:ext cx="10571747" cy="3639301"/>
          </a:xfrm>
        </p:spPr>
        <p:txBody>
          <a:bodyPr>
            <a:normAutofit fontScale="85000" lnSpcReduction="10000"/>
          </a:bodyPr>
          <a:lstStyle/>
          <a:p>
            <a:pPr marL="0" indent="0">
              <a:lnSpc>
                <a:spcPct val="160000"/>
              </a:lnSpc>
              <a:spcBef>
                <a:spcPts val="600"/>
              </a:spcBef>
              <a:spcAft>
                <a:spcPts val="600"/>
              </a:spcAft>
              <a:buClr>
                <a:srgbClr val="FF0000"/>
              </a:buClr>
              <a:buNone/>
            </a:pPr>
            <a:r>
              <a:rPr lang="en-US" sz="3700" b="1" dirty="0">
                <a:effectLst/>
                <a:ea typeface="Times New Roman" panose="02020603050405020304" pitchFamily="18" charset="0"/>
                <a:cs typeface="Times New Roman" panose="02020603050405020304" pitchFamily="18" charset="0"/>
              </a:rPr>
              <a:t>1617</a:t>
            </a:r>
            <a:r>
              <a:rPr lang="en-US" sz="3700" dirty="0">
                <a:effectLst/>
                <a:ea typeface="Times New Roman" panose="02020603050405020304" pitchFamily="18" charset="0"/>
                <a:cs typeface="Times New Roman" panose="02020603050405020304" pitchFamily="18" charset="0"/>
              </a:rPr>
              <a:t> </a:t>
            </a:r>
            <a:r>
              <a:rPr lang="en-US" sz="3700" b="1" dirty="0">
                <a:solidFill>
                  <a:srgbClr val="82445A"/>
                </a:solidFill>
                <a:effectLst/>
                <a:ea typeface="Times New Roman" panose="02020603050405020304" pitchFamily="18" charset="0"/>
                <a:cs typeface="Times New Roman" panose="02020603050405020304" pitchFamily="18" charset="0"/>
              </a:rPr>
              <a:t>Confraternities of Charity </a:t>
            </a:r>
            <a:r>
              <a:rPr lang="en-US" dirty="0">
                <a:effectLst/>
                <a:ea typeface="Times New Roman" panose="02020603050405020304" pitchFamily="18" charset="0"/>
                <a:cs typeface="Times New Roman" panose="02020603050405020304" pitchFamily="18" charset="0"/>
              </a:rPr>
              <a:t>(throughout the countryside and in Paris)</a:t>
            </a:r>
            <a:endParaRPr lang="en-US" sz="3700" dirty="0">
              <a:effectLst/>
              <a:ea typeface="Times New Roman" panose="02020603050405020304" pitchFamily="18" charset="0"/>
              <a:cs typeface="Times New Roman" panose="02020603050405020304" pitchFamily="18" charset="0"/>
            </a:endParaRPr>
          </a:p>
          <a:p>
            <a:pPr marL="0" indent="0">
              <a:lnSpc>
                <a:spcPct val="160000"/>
              </a:lnSpc>
              <a:spcBef>
                <a:spcPts val="600"/>
              </a:spcBef>
              <a:spcAft>
                <a:spcPts val="600"/>
              </a:spcAft>
              <a:buClr>
                <a:srgbClr val="FF0000"/>
              </a:buClr>
              <a:buNone/>
            </a:pPr>
            <a:r>
              <a:rPr lang="en-US" sz="3700" b="1" dirty="0">
                <a:effectLst/>
                <a:ea typeface="Times New Roman" panose="02020603050405020304" pitchFamily="18" charset="0"/>
                <a:cs typeface="Times New Roman" panose="02020603050405020304" pitchFamily="18" charset="0"/>
              </a:rPr>
              <a:t>1625</a:t>
            </a:r>
            <a:r>
              <a:rPr lang="en-US" sz="3700" dirty="0">
                <a:effectLst/>
                <a:ea typeface="Times New Roman" panose="02020603050405020304" pitchFamily="18" charset="0"/>
                <a:cs typeface="Times New Roman" panose="02020603050405020304" pitchFamily="18" charset="0"/>
              </a:rPr>
              <a:t>	</a:t>
            </a:r>
            <a:r>
              <a:rPr lang="en-US" sz="3700" b="1" dirty="0">
                <a:solidFill>
                  <a:srgbClr val="82445A"/>
                </a:solidFill>
                <a:effectLst/>
                <a:ea typeface="Times New Roman" panose="02020603050405020304" pitchFamily="18" charset="0"/>
                <a:cs typeface="Times New Roman" panose="02020603050405020304" pitchFamily="18" charset="0"/>
              </a:rPr>
              <a:t>Congregation of the Mission </a:t>
            </a:r>
            <a:r>
              <a:rPr lang="en-US" dirty="0">
                <a:effectLst/>
                <a:ea typeface="Times New Roman" panose="02020603050405020304" pitchFamily="18" charset="0"/>
                <a:cs typeface="Times New Roman" panose="02020603050405020304" pitchFamily="18" charset="0"/>
              </a:rPr>
              <a:t>(priests and brothers)</a:t>
            </a:r>
          </a:p>
          <a:p>
            <a:pPr marL="0" indent="0">
              <a:lnSpc>
                <a:spcPct val="160000"/>
              </a:lnSpc>
              <a:spcBef>
                <a:spcPts val="600"/>
              </a:spcBef>
              <a:spcAft>
                <a:spcPts val="600"/>
              </a:spcAft>
              <a:buClr>
                <a:srgbClr val="FF0000"/>
              </a:buClr>
              <a:buNone/>
            </a:pPr>
            <a:r>
              <a:rPr lang="en-US" sz="3700" b="1" dirty="0">
                <a:effectLst/>
                <a:ea typeface="Times New Roman" panose="02020603050405020304" pitchFamily="18" charset="0"/>
                <a:cs typeface="Times New Roman" panose="02020603050405020304" pitchFamily="18" charset="0"/>
              </a:rPr>
              <a:t>1633</a:t>
            </a:r>
            <a:r>
              <a:rPr lang="en-US" sz="3700" dirty="0">
                <a:effectLst/>
                <a:ea typeface="Times New Roman" panose="02020603050405020304" pitchFamily="18" charset="0"/>
                <a:cs typeface="Times New Roman" panose="02020603050405020304" pitchFamily="18" charset="0"/>
              </a:rPr>
              <a:t>	</a:t>
            </a:r>
            <a:r>
              <a:rPr lang="en-US" sz="3700" b="1" dirty="0">
                <a:solidFill>
                  <a:srgbClr val="82445A"/>
                </a:solidFill>
                <a:effectLst/>
                <a:ea typeface="Times New Roman" panose="02020603050405020304" pitchFamily="18" charset="0"/>
                <a:cs typeface="Times New Roman" panose="02020603050405020304" pitchFamily="18" charset="0"/>
              </a:rPr>
              <a:t>Daughters of Charity</a:t>
            </a:r>
          </a:p>
          <a:p>
            <a:pPr marL="0" indent="0">
              <a:lnSpc>
                <a:spcPct val="160000"/>
              </a:lnSpc>
              <a:spcBef>
                <a:spcPts val="600"/>
              </a:spcBef>
              <a:spcAft>
                <a:spcPts val="600"/>
              </a:spcAft>
              <a:buClr>
                <a:srgbClr val="FF0000"/>
              </a:buClr>
              <a:buNone/>
            </a:pPr>
            <a:r>
              <a:rPr lang="en-US" sz="3700" b="1" dirty="0">
                <a:effectLst/>
                <a:ea typeface="Times New Roman" panose="02020603050405020304" pitchFamily="18" charset="0"/>
                <a:cs typeface="Times New Roman" panose="02020603050405020304" pitchFamily="18" charset="0"/>
              </a:rPr>
              <a:t>1634	</a:t>
            </a:r>
            <a:r>
              <a:rPr lang="en-US" sz="3700" b="1" dirty="0">
                <a:solidFill>
                  <a:srgbClr val="82445A"/>
                </a:solidFill>
                <a:effectLst/>
                <a:ea typeface="Times New Roman" panose="02020603050405020304" pitchFamily="18" charset="0"/>
                <a:cs typeface="Times New Roman" panose="02020603050405020304" pitchFamily="18" charset="0"/>
              </a:rPr>
              <a:t>Ladies of Charity </a:t>
            </a:r>
            <a:r>
              <a:rPr lang="en-US" sz="3100" dirty="0">
                <a:effectLst/>
                <a:ea typeface="Times New Roman" panose="02020603050405020304" pitchFamily="18" charset="0"/>
                <a:cs typeface="Times New Roman" panose="02020603050405020304" pitchFamily="18" charset="0"/>
              </a:rPr>
              <a:t>(today, International Association of Charity…AIC)</a:t>
            </a:r>
          </a:p>
          <a:p>
            <a:pPr marL="0" indent="0">
              <a:lnSpc>
                <a:spcPct val="160000"/>
              </a:lnSpc>
              <a:spcBef>
                <a:spcPts val="600"/>
              </a:spcBef>
              <a:spcAft>
                <a:spcPts val="600"/>
              </a:spcAft>
              <a:buClr>
                <a:srgbClr val="FF0000"/>
              </a:buClr>
              <a:buNone/>
            </a:pPr>
            <a:endParaRPr lang="en-US" dirty="0"/>
          </a:p>
        </p:txBody>
      </p:sp>
    </p:spTree>
    <p:extLst>
      <p:ext uri="{BB962C8B-B14F-4D97-AF65-F5344CB8AC3E}">
        <p14:creationId xmlns:p14="http://schemas.microsoft.com/office/powerpoint/2010/main" val="1590875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6BB984FD-A0CD-F9AA-86BD-266D53550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EE6027-04DA-5F6D-D9D2-B4CCED09A03B}"/>
              </a:ext>
            </a:extLst>
          </p:cNvPr>
          <p:cNvSpPr txBox="1"/>
          <p:nvPr/>
        </p:nvSpPr>
        <p:spPr>
          <a:xfrm>
            <a:off x="1230229" y="866275"/>
            <a:ext cx="9731542" cy="5323380"/>
          </a:xfrm>
          <a:prstGeom prst="rect">
            <a:avLst/>
          </a:prstGeom>
          <a:solidFill>
            <a:schemeClr val="accent6">
              <a:lumMod val="20000"/>
              <a:lumOff val="80000"/>
            </a:schemeClr>
          </a:solidFill>
          <a:ln w="38100">
            <a:solidFill>
              <a:schemeClr val="accent2">
                <a:lumMod val="75000"/>
              </a:schemeClr>
            </a:solidFill>
          </a:ln>
        </p:spPr>
        <p:txBody>
          <a:bodyPr wrap="square" rtlCol="0">
            <a:spAutoFit/>
          </a:bodyPr>
          <a:lstStyle/>
          <a:p>
            <a:endParaRPr lang="en-US" sz="4000" b="1" dirty="0">
              <a:solidFill>
                <a:srgbClr val="155315"/>
              </a:solidFill>
              <a:latin typeface="Century Gothic" panose="020B0502020202020204" pitchFamily="34" charset="0"/>
              <a:ea typeface="Cascadia Mono Light" panose="020B0609020000020004" pitchFamily="49" charset="0"/>
              <a:cs typeface="Cascadia Mono Light" panose="020B0609020000020004" pitchFamily="49" charset="0"/>
            </a:endParaRPr>
          </a:p>
          <a:p>
            <a:pPr algn="ctr"/>
            <a:r>
              <a:rPr lang="en-US" sz="4000" b="1" dirty="0">
                <a:solidFill>
                  <a:srgbClr val="155315"/>
                </a:solidFill>
                <a:latin typeface="Century Gothic" panose="020B0502020202020204" pitchFamily="34" charset="0"/>
                <a:ea typeface="Cascadia Mono Light" panose="020B0609020000020004" pitchFamily="49" charset="0"/>
                <a:cs typeface="Cascadia Mono Light" panose="020B0609020000020004" pitchFamily="49" charset="0"/>
              </a:rPr>
              <a:t>Wisdom for all Ages</a:t>
            </a:r>
            <a:r>
              <a:rPr lang="en-US" sz="3200" b="1" dirty="0">
                <a:solidFill>
                  <a:srgbClr val="155315"/>
                </a:solidFill>
                <a:latin typeface="Century Gothic" panose="020B0502020202020204" pitchFamily="34" charset="0"/>
                <a:ea typeface="Cascadia Mono Light" panose="020B0609020000020004" pitchFamily="49" charset="0"/>
                <a:cs typeface="Cascadia Mono Light" panose="020B0609020000020004" pitchFamily="49" charset="0"/>
              </a:rPr>
              <a:t>…</a:t>
            </a:r>
          </a:p>
          <a:p>
            <a:pPr marR="118745" lvl="2">
              <a:lnSpc>
                <a:spcPct val="107000"/>
              </a:lnSpc>
              <a:spcBef>
                <a:spcPts val="0"/>
              </a:spcBef>
              <a:spcAft>
                <a:spcPts val="800"/>
              </a:spcAft>
            </a:pPr>
            <a:endParaRPr lang="en-US" dirty="0">
              <a:solidFill>
                <a:srgbClr val="155315"/>
              </a:solidFill>
              <a:latin typeface="Bookman Old Style" panose="02050604050505020204" pitchFamily="18" charset="0"/>
            </a:endParaRPr>
          </a:p>
          <a:p>
            <a:pPr marL="914400" marR="118745" lvl="4">
              <a:spcBef>
                <a:spcPts val="600"/>
              </a:spcBef>
              <a:spcAft>
                <a:spcPts val="60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“Our Lord wants us to serve him with common sense, and the opposite is called indiscreet zeal.”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155315"/>
                </a:solidFill>
                <a:effectLst/>
                <a:latin typeface="Times New Roman" panose="02020603050405020304" pitchFamily="18" charset="0"/>
                <a:ea typeface="Calibri" panose="020F0502020204030204" pitchFamily="34" charset="0"/>
                <a:cs typeface="Times New Roman" panose="02020603050405020304" pitchFamily="18" charset="0"/>
              </a:rPr>
              <a:t>Vincent de Paul</a:t>
            </a:r>
            <a:endParaRPr lang="en-US" sz="2800" dirty="0">
              <a:solidFill>
                <a:srgbClr val="15531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marR="118745" lvl="4">
              <a:spcBef>
                <a:spcPts val="600"/>
              </a:spcBef>
              <a:spcAft>
                <a:spcPts val="600"/>
              </a:spcAft>
            </a:pPr>
            <a:endParaRPr lang="en-US" sz="2800" dirty="0">
              <a:solidFill>
                <a:srgbClr val="155315"/>
              </a:solidFill>
              <a:latin typeface="Times New Roman" panose="02020603050405020304" pitchFamily="18" charset="0"/>
              <a:cs typeface="Times New Roman" panose="02020603050405020304" pitchFamily="18" charset="0"/>
            </a:endParaRPr>
          </a:p>
          <a:p>
            <a:pPr lvl="2">
              <a:spcBef>
                <a:spcPts val="600"/>
              </a:spcBef>
              <a:spcAft>
                <a:spcPts val="600"/>
              </a:spcAft>
            </a:pPr>
            <a:r>
              <a:rPr lang="en-US" sz="2800" dirty="0">
                <a:latin typeface="Century Gothic" panose="020B0502020202020204" pitchFamily="34" charset="0"/>
                <a:cs typeface="Times New Roman" panose="02020603050405020304" pitchFamily="18" charset="0"/>
              </a:rPr>
              <a:t>“Health is the most precious treasure of life.” </a:t>
            </a:r>
            <a:r>
              <a:rPr lang="en-US" sz="2800" dirty="0">
                <a:solidFill>
                  <a:srgbClr val="155315"/>
                </a:solidFill>
                <a:latin typeface="Century Gothic" panose="020B0502020202020204" pitchFamily="34" charset="0"/>
                <a:cs typeface="Times New Roman" panose="02020603050405020304" pitchFamily="18" charset="0"/>
              </a:rPr>
              <a:t>		</a:t>
            </a:r>
            <a:r>
              <a:rPr lang="en-US" sz="2800" dirty="0">
                <a:solidFill>
                  <a:srgbClr val="155315"/>
                </a:solidFill>
                <a:latin typeface="Times New Roman" panose="02020603050405020304" pitchFamily="18" charset="0"/>
                <a:cs typeface="Times New Roman" panose="02020603050405020304" pitchFamily="18" charset="0"/>
              </a:rPr>
              <a:t>					</a:t>
            </a:r>
            <a:r>
              <a:rPr lang="en-US" sz="2400" dirty="0">
                <a:solidFill>
                  <a:srgbClr val="155315"/>
                </a:solidFill>
                <a:latin typeface="Times New Roman" panose="02020603050405020304" pitchFamily="18" charset="0"/>
                <a:cs typeface="Times New Roman" panose="02020603050405020304" pitchFamily="18" charset="0"/>
              </a:rPr>
              <a:t>Louise de Marillac</a:t>
            </a:r>
          </a:p>
          <a:p>
            <a:endParaRPr lang="en-US" dirty="0">
              <a:solidFill>
                <a:srgbClr val="155315"/>
              </a:solidFill>
              <a:latin typeface="Bookman Old Style" panose="02050604050505020204" pitchFamily="18" charset="0"/>
            </a:endParaRPr>
          </a:p>
          <a:p>
            <a:endParaRPr lang="en-US" dirty="0">
              <a:solidFill>
                <a:srgbClr val="155315"/>
              </a:solidFill>
              <a:latin typeface="Bookman Old Style" panose="02050604050505020204" pitchFamily="18" charset="0"/>
            </a:endParaRPr>
          </a:p>
        </p:txBody>
      </p:sp>
    </p:spTree>
    <p:extLst>
      <p:ext uri="{BB962C8B-B14F-4D97-AF65-F5344CB8AC3E}">
        <p14:creationId xmlns:p14="http://schemas.microsoft.com/office/powerpoint/2010/main" val="19472199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6BB984FD-A0CD-F9AA-86BD-266D53550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62"/>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EE6027-04DA-5F6D-D9D2-B4CCED09A03B}"/>
              </a:ext>
            </a:extLst>
          </p:cNvPr>
          <p:cNvSpPr txBox="1"/>
          <p:nvPr/>
        </p:nvSpPr>
        <p:spPr>
          <a:xfrm>
            <a:off x="1230229" y="866275"/>
            <a:ext cx="9509760" cy="5089727"/>
          </a:xfrm>
          <a:prstGeom prst="rect">
            <a:avLst/>
          </a:prstGeom>
          <a:solidFill>
            <a:schemeClr val="accent2">
              <a:lumMod val="20000"/>
              <a:lumOff val="80000"/>
            </a:schemeClr>
          </a:solidFill>
          <a:ln w="38100">
            <a:solidFill>
              <a:schemeClr val="accent2">
                <a:lumMod val="75000"/>
              </a:schemeClr>
            </a:solidFill>
          </a:ln>
        </p:spPr>
        <p:txBody>
          <a:bodyPr wrap="square" rtlCol="0">
            <a:spAutoFit/>
          </a:bodyPr>
          <a:lstStyle/>
          <a:p>
            <a:pPr algn="ctr"/>
            <a:r>
              <a:rPr lang="en-US" sz="4000" b="1" dirty="0">
                <a:solidFill>
                  <a:srgbClr val="982E4F"/>
                </a:solidFill>
                <a:latin typeface="Century Gothic" panose="020B0502020202020204" pitchFamily="34" charset="0"/>
                <a:ea typeface="Cascadia Mono Light" panose="020B0609020000020004" pitchFamily="49" charset="0"/>
                <a:cs typeface="Cascadia Mono Light" panose="020B0609020000020004" pitchFamily="49" charset="0"/>
              </a:rPr>
              <a:t>Stress Management</a:t>
            </a:r>
            <a:endParaRPr lang="en-US" sz="3200" b="1" dirty="0">
              <a:solidFill>
                <a:srgbClr val="982E4F"/>
              </a:solidFill>
              <a:latin typeface="Century Gothic" panose="020B0502020202020204" pitchFamily="34" charset="0"/>
              <a:ea typeface="Cascadia Mono Light" panose="020B0609020000020004" pitchFamily="49" charset="0"/>
              <a:cs typeface="Cascadia Mono Light" panose="020B0609020000020004" pitchFamily="49" charset="0"/>
            </a:endParaRPr>
          </a:p>
          <a:p>
            <a:pPr marR="118745" lvl="2">
              <a:lnSpc>
                <a:spcPct val="107000"/>
              </a:lnSpc>
              <a:spcBef>
                <a:spcPts val="0"/>
              </a:spcBef>
              <a:spcAft>
                <a:spcPts val="800"/>
              </a:spcAft>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a:solidFill>
                  <a:srgbClr val="155315"/>
                </a:solidFill>
                <a:effectLst/>
                <a:latin typeface="Book Antiqua" panose="02040602050305030304" pitchFamily="18" charset="0"/>
                <a:ea typeface="Calibri" panose="020F0502020204030204" pitchFamily="34" charset="0"/>
                <a:cs typeface="Times New Roman" panose="02020603050405020304" pitchFamily="18" charset="0"/>
              </a:rPr>
              <a:t> </a:t>
            </a:r>
          </a:p>
          <a:p>
            <a:pPr marR="118745" lvl="2">
              <a:lnSpc>
                <a:spcPct val="107000"/>
              </a:lnSpc>
              <a:spcBef>
                <a:spcPts val="0"/>
              </a:spcBef>
              <a:spcAft>
                <a:spcPts val="800"/>
              </a:spcAft>
            </a:pPr>
            <a:r>
              <a:rPr lang="en-US" sz="3200" dirty="0">
                <a:solidFill>
                  <a:srgbClr val="611D32"/>
                </a:solidFill>
                <a:latin typeface="Book Antiqua" panose="02040602050305030304" pitchFamily="18" charset="0"/>
              </a:rPr>
              <a:t>“Do not be upset if things are not as you would want them to be for a long time to come…do the little you can very peacefully and calmly so as to allow room for the guidance of God in your lives.  Do not worry about the rest.”     </a:t>
            </a:r>
            <a:r>
              <a:rPr lang="en-US" sz="2800" dirty="0">
                <a:solidFill>
                  <a:srgbClr val="982E4F"/>
                </a:solidFill>
                <a:latin typeface="Times New Roman" panose="02020603050405020304" pitchFamily="18" charset="0"/>
                <a:cs typeface="Times New Roman" panose="02020603050405020304" pitchFamily="18" charset="0"/>
              </a:rPr>
              <a:t>		</a:t>
            </a:r>
            <a:r>
              <a:rPr lang="en-US" sz="2400" dirty="0">
                <a:solidFill>
                  <a:srgbClr val="982E4F"/>
                </a:solidFill>
                <a:latin typeface="Times New Roman" panose="02020603050405020304" pitchFamily="18" charset="0"/>
                <a:cs typeface="Times New Roman" panose="02020603050405020304" pitchFamily="18" charset="0"/>
              </a:rPr>
              <a:t>Louise de Marillac</a:t>
            </a:r>
          </a:p>
          <a:p>
            <a:endParaRPr lang="en-US" dirty="0">
              <a:solidFill>
                <a:srgbClr val="155315"/>
              </a:solidFill>
              <a:latin typeface="Bookman Old Style" panose="02050604050505020204" pitchFamily="18" charset="0"/>
            </a:endParaRPr>
          </a:p>
          <a:p>
            <a:endParaRPr lang="en-US" dirty="0">
              <a:solidFill>
                <a:srgbClr val="155315"/>
              </a:solidFill>
              <a:latin typeface="Bookman Old Style" panose="02050604050505020204" pitchFamily="18" charset="0"/>
            </a:endParaRPr>
          </a:p>
        </p:txBody>
      </p:sp>
    </p:spTree>
    <p:extLst>
      <p:ext uri="{BB962C8B-B14F-4D97-AF65-F5344CB8AC3E}">
        <p14:creationId xmlns:p14="http://schemas.microsoft.com/office/powerpoint/2010/main" val="6075676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D3992AD3-4CA8-F423-2B5F-49353EC998EE}"/>
              </a:ext>
            </a:extLst>
          </p:cNvPr>
          <p:cNvPicPr>
            <a:picLocks noGrp="1" noChangeAspect="1"/>
          </p:cNvPicPr>
          <p:nvPr>
            <p:ph sz="half" idx="1"/>
          </p:nvPr>
        </p:nvPicPr>
        <p:blipFill rotWithShape="1">
          <a:blip r:embed="rId2"/>
          <a:srcRect l="48483" t="768" r="338" b="11884"/>
          <a:stretch/>
        </p:blipFill>
        <p:spPr>
          <a:xfrm flipH="1">
            <a:off x="0" y="16043"/>
            <a:ext cx="12192000" cy="6858000"/>
          </a:xfrm>
          <a:prstGeom prst="rect">
            <a:avLst/>
          </a:prstGeom>
        </p:spPr>
      </p:pic>
      <p:sp>
        <p:nvSpPr>
          <p:cNvPr id="9" name="Title 8">
            <a:extLst>
              <a:ext uri="{FF2B5EF4-FFF2-40B4-BE49-F238E27FC236}">
                <a16:creationId xmlns:a16="http://schemas.microsoft.com/office/drawing/2014/main" id="{C3F61B87-68B5-1BD5-73C0-E5CDA4377188}"/>
              </a:ext>
            </a:extLst>
          </p:cNvPr>
          <p:cNvSpPr>
            <a:spLocks noGrp="1"/>
          </p:cNvSpPr>
          <p:nvPr>
            <p:ph type="title"/>
          </p:nvPr>
        </p:nvSpPr>
        <p:spPr>
          <a:xfrm>
            <a:off x="9448800" y="-1"/>
            <a:ext cx="2743200" cy="6858001"/>
          </a:xfrm>
          <a:solidFill>
            <a:schemeClr val="tx2">
              <a:lumMod val="20000"/>
              <a:lumOff val="80000"/>
            </a:schemeClr>
          </a:solidFill>
          <a:ln w="38100">
            <a:solidFill>
              <a:schemeClr val="accent2">
                <a:lumMod val="75000"/>
              </a:schemeClr>
            </a:solidFill>
          </a:ln>
        </p:spPr>
        <p:txBody>
          <a:bodyPr>
            <a:normAutofit/>
          </a:bodyPr>
          <a:lstStyle/>
          <a:p>
            <a:pPr algn="ctr">
              <a:lnSpc>
                <a:spcPct val="150000"/>
              </a:lnSpc>
            </a:pPr>
            <a:r>
              <a:rPr lang="en-US" b="1" dirty="0">
                <a:solidFill>
                  <a:srgbClr val="982E4F"/>
                </a:solidFill>
                <a:latin typeface="Times New Roman" panose="02020603050405020304" pitchFamily="18" charset="0"/>
                <a:cs typeface="Times New Roman" panose="02020603050405020304" pitchFamily="18" charset="0"/>
              </a:rPr>
              <a:t>Thank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you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for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your </a:t>
            </a:r>
            <a:br>
              <a:rPr lang="en-US" b="1" dirty="0">
                <a:solidFill>
                  <a:srgbClr val="982E4F"/>
                </a:solidFill>
                <a:latin typeface="Times New Roman" panose="02020603050405020304" pitchFamily="18" charset="0"/>
                <a:cs typeface="Times New Roman" panose="02020603050405020304" pitchFamily="18" charset="0"/>
              </a:rPr>
            </a:br>
            <a:r>
              <a:rPr lang="en-US" b="1" dirty="0">
                <a:solidFill>
                  <a:srgbClr val="982E4F"/>
                </a:solidFill>
                <a:latin typeface="Times New Roman" panose="02020603050405020304" pitchFamily="18" charset="0"/>
                <a:cs typeface="Times New Roman" panose="02020603050405020304" pitchFamily="18" charset="0"/>
              </a:rPr>
              <a:t>attention!</a:t>
            </a:r>
          </a:p>
        </p:txBody>
      </p:sp>
    </p:spTree>
    <p:extLst>
      <p:ext uri="{BB962C8B-B14F-4D97-AF65-F5344CB8AC3E}">
        <p14:creationId xmlns:p14="http://schemas.microsoft.com/office/powerpoint/2010/main" val="181540375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884</Words>
  <Application>Microsoft Office PowerPoint</Application>
  <PresentationFormat>Widescreen</PresentationFormat>
  <Paragraphs>77</Paragraphs>
  <Slides>24</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Aharoni</vt:lpstr>
      <vt:lpstr>Arial</vt:lpstr>
      <vt:lpstr>Arial Black</vt:lpstr>
      <vt:lpstr>Book Antiqua</vt:lpstr>
      <vt:lpstr>Bookman Old Style</vt:lpstr>
      <vt:lpstr>Calibri</vt:lpstr>
      <vt:lpstr>Calibri Light</vt:lpstr>
      <vt:lpstr>Century Gothic</vt:lpstr>
      <vt:lpstr>Symbol</vt:lpstr>
      <vt:lpstr>Times New Roman</vt:lpstr>
      <vt:lpstr>Office Theme</vt:lpstr>
      <vt:lpstr>Part 1</vt:lpstr>
      <vt:lpstr>PowerPoint Presentation</vt:lpstr>
      <vt:lpstr>     1660 century edition</vt:lpstr>
      <vt:lpstr>Confraternity of Charity  Châtillon-les-Dombes, 1617</vt:lpstr>
      <vt:lpstr>PowerPoint Presentation</vt:lpstr>
      <vt:lpstr>Vincentian Foundations Roots of the International Vincentian Family</vt:lpstr>
      <vt:lpstr>PowerPoint Presentation</vt:lpstr>
      <vt:lpstr>PowerPoint Presentation</vt:lpstr>
      <vt:lpstr>Thank  you  for  your  attention!</vt:lpstr>
      <vt:lpstr>PowerPoint Presentation</vt:lpstr>
      <vt:lpstr>Part 2</vt:lpstr>
      <vt:lpstr>PowerPoint Presentation</vt:lpstr>
      <vt:lpstr>PowerPoint Presentation</vt:lpstr>
      <vt:lpstr>PowerPoint Presentation</vt:lpstr>
      <vt:lpstr>PowerPoint Presentation</vt:lpstr>
      <vt:lpstr>Thank  you  for  your  attention!</vt:lpstr>
      <vt:lpstr>PowerPoint Presentation</vt:lpstr>
      <vt:lpstr>Part 3</vt:lpstr>
      <vt:lpstr>PowerPoint Presentation</vt:lpstr>
      <vt:lpstr>PowerPoint Presentation</vt:lpstr>
      <vt:lpstr>PowerPoint Presentation</vt:lpstr>
      <vt:lpstr>PowerPoint Presentation</vt:lpstr>
      <vt:lpstr>CREDITS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Bridging</dc:title>
  <dc:creator>McNeil, Sister Betty Ann</dc:creator>
  <cp:lastModifiedBy>McNeil, Sister Betty Ann</cp:lastModifiedBy>
  <cp:revision>1</cp:revision>
  <dcterms:created xsi:type="dcterms:W3CDTF">2022-09-20T02:02:07Z</dcterms:created>
  <dcterms:modified xsi:type="dcterms:W3CDTF">2022-09-21T02:02:17Z</dcterms:modified>
</cp:coreProperties>
</file>